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ppt/presentation.xml" ContentType="application/vnd.openxmlformats-officedocument.presentationml.presentation.main+xml"/>
  <Override PartName="/ppt/slideMasters/slideMaster.xml" ContentType="application/vnd.openxmlformats-officedocument.presentationml.slideMaster+xml"/>
  <Override PartName="/ppt/slideLayouts/slideLayout.xml" ContentType="application/vnd.openxmlformats-officedocument.presentationml.slideLayout+xml"/>
  <Override PartName="/ppt/theme/theme.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Types>
</file>

<file path=_rels/.rels>&#65279;<?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p="http://schemas.openxmlformats.org/presentationml/2006/main" xmlns:a="http://schemas.openxmlformats.org/drawingml/2006/main" xmlns:r="http://schemas.openxmlformats.org/officeDocument/2006/relationships">
  <p:sldMasterIdLst>
    <p:sldMasterId id="2147483648" r:id="rId1"/>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x="8010144" cy="11094720"/>
  <p:notesSz cx="6858000" cy="9144000"/>
</p:presentation>
</file>

<file path=ppt/presProps.xml><?xml version="1.0" encoding="utf-8"?>
<p:presentationPr xmlns:p="http://schemas.openxmlformats.org/presentationml/2006/main" xmlns:a="http://schemas.openxmlformats.org/drawingml/2006/main" xmlns:r="http://schemas.openxmlformats.org/officeDocument/2006/relationships">
</p:presentationPr>
</file>

<file path=ppt/tableStyles.xml><?xml version="1.0" encoding="utf-8"?>
<a:tblStyleLst xmlns:a="http://schemas.openxmlformats.org/drawingml/2006/main" def="{5C22544A-7EE6-4342-B048-85BDC9FD1C3A}">
</a:tblStyleLst>
</file>

<file path=ppt/_rels/presentation.xml.rels>&#65279;<?xml version="1.0" encoding="UTF-8" standalone="yes"?>
<Relationships xmlns="http://schemas.openxmlformats.org/package/2006/relationships"><Relationship Id="rId1" Type="http://schemas.openxmlformats.org/officeDocument/2006/relationships/slideMaster" Target="slideMasters/slideMaster.xml"/><Relationship Id="rId2" Type="http://schemas.openxmlformats.org/officeDocument/2006/relationships/theme" Target="theme/theme.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s>
</file>

<file path=ppt/slideLayouts/_rels/slideLayout.xml.rels>&#65279;<?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p="http://schemas.openxmlformats.org/presentationml/2006/main" xmlns:a="http://schemas.openxmlformats.org/drawingml/2006/main" xmlns:r="http://schemas.openxmlformats.org/officeDocument/2006/relationships">
  <p:cSld>
    <p:spTree>
      <p:nvGrpSpPr>
        <p:cNvPr id="1" name=""/>
        <p:cNvGrpSpPr/>
        <p:nvPr/>
      </p:nvGrpSpPr>
      <p:grpSpPr/>
    </p:spTree>
  </p:cSld>
  <p:clrMapOvr>
    <a:masterClrMapping/>
  </p:clrMapOvr>
</p:sldLayout>
</file>

<file path=ppt/slideMasters/_rels/slideMaster.xml.rels>&#65279;<?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theme" Target="../theme/theme.xml"/></Relationships>
</file>

<file path=ppt/slideMasters/slideMaster.xml><?xml version="1.0" encoding="utf-8"?>
<p:sldMaster xmlns:p="http://schemas.openxmlformats.org/presentationml/2006/main" xmlns:a="http://schemas.openxmlformats.org/drawingml/2006/main" xmlns:r="http://schemas.openxmlformats.org/officeDocument/2006/relationships">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3.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4.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6.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8.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9.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3.xml.rels>&#65279;<?xml version="1.0" encoding="UTF-8" standalone="yes"?>
<Relationships xmlns="http://schemas.openxmlformats.org/package/2006/relationships"><Relationship Id="rPictId0" Type="http://schemas.openxmlformats.org/officeDocument/2006/relationships/image" Target="../media/image1.jpeg"/><Relationship Id="rId1" Type="http://schemas.openxmlformats.org/officeDocument/2006/relationships/slideLayout" Target="../slideLayouts/slideLayout.xml"/></Relationships>
</file>

<file path=ppt/slides/_rels/slide4.xml.rels>&#65279;<?xml version="1.0" encoding="UTF-8" standalone="yes"?>
<Relationships xmlns="http://schemas.openxmlformats.org/package/2006/relationships"><Relationship Id="rPictId0" Type="http://schemas.openxmlformats.org/officeDocument/2006/relationships/image" Target="../media/image2.jpeg"/><Relationship Id="rId1" Type="http://schemas.openxmlformats.org/officeDocument/2006/relationships/slideLayout" Target="../slideLayouts/slideLayout.xml"/></Relationships>
</file>

<file path=ppt/slides/_rels/slide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6.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8.xml.rels>&#65279;<?xml version="1.0" encoding="UTF-8" standalone="yes"?>
<Relationships xmlns="http://schemas.openxmlformats.org/package/2006/relationships"><Relationship Id="rPictId0" Type="http://schemas.openxmlformats.org/officeDocument/2006/relationships/image" Target="../media/image3.jpeg"/><Relationship Id="rId1" Type="http://schemas.openxmlformats.org/officeDocument/2006/relationships/slideLayout" Target="../slideLayouts/slideLayout.xml"/></Relationships>
</file>

<file path=ppt/slides/_rels/slide9.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207008" y="1853184"/>
            <a:ext cx="5230368" cy="7363968"/>
          </a:xfrm>
          <a:prstGeom prst="rect">
            <a:avLst/>
          </a:prstGeom>
          <a:solidFill>
            <a:srgbClr val="FFFFFF"/>
          </a:solidFill>
        </p:spPr>
        <p:txBody>
          <a:bodyPr lIns="0" tIns="0" rIns="0" bIns="0">
            <a:noAutofit/>
          </a:bodyPr>
          <a:p>
            <a:pPr marL="599508" indent="-647700">
              <a:lnSpc>
                <a:spcPts val="2592"/>
              </a:lnSpc>
              <a:spcBef>
                <a:spcPts val="9170"/>
              </a:spcBef>
              <a:spcAft>
                <a:spcPts val="2730"/>
              </a:spcAft>
            </a:pPr>
            <a:r>
              <a:rPr lang="zh-TW" sz="1100">
                <a:latin typeface="MingLiU"/>
                <a:ea typeface="MingLiU"/>
              </a:rPr>
              <a:t>苏州市</a:t>
            </a:r>
            <a:r>
              <a:rPr lang="zh-CN" sz="1100">
                <a:latin typeface="MingLiU"/>
                <a:ea typeface="MingLiU"/>
              </a:rPr>
              <a:t>“智</a:t>
            </a:r>
            <a:r>
              <a:rPr lang="zh-TW" sz="1100">
                <a:latin typeface="MingLiU"/>
                <a:ea typeface="MingLiU"/>
              </a:rPr>
              <a:t>慧技防小区”建设要求暨苏州市居民住宅 小区安全防范系统建设要求</a:t>
            </a:r>
            <a:r>
              <a:rPr lang="zh-TW" b="1" sz="1100">
                <a:latin typeface="Times New Roman"/>
                <a:ea typeface="Times New Roman"/>
              </a:rPr>
              <a:t>（2019</a:t>
            </a:r>
            <a:r>
              <a:rPr lang="zh-TW" sz="1100">
                <a:latin typeface="MingLiU"/>
                <a:ea typeface="MingLiU"/>
              </a:rPr>
              <a:t>版</a:t>
            </a:r>
            <a:r>
              <a:rPr lang="zh-TW" b="1" sz="1100">
                <a:latin typeface="SimSun"/>
                <a:ea typeface="SimSun"/>
              </a:rPr>
              <a:t>）</a:t>
            </a:r>
          </a:p>
          <a:p>
            <a:pPr indent="0">
              <a:lnSpc>
                <a:spcPct val="190000"/>
              </a:lnSpc>
            </a:pPr>
            <a:r>
              <a:rPr lang="zh-TW" b="1" sz="1100">
                <a:latin typeface="Times New Roman"/>
                <a:ea typeface="Times New Roman"/>
              </a:rPr>
              <a:t>1</a:t>
            </a:r>
            <a:r>
              <a:rPr lang="zh-TW" sz="1100">
                <a:latin typeface="MingLiU"/>
                <a:ea typeface="MingLiU"/>
              </a:rPr>
              <a:t>范囹</a:t>
            </a:r>
          </a:p>
          <a:p>
            <a:pPr indent="0">
              <a:lnSpc>
                <a:spcPts val="2400"/>
              </a:lnSpc>
            </a:pPr>
            <a:r>
              <a:rPr lang="en-US" b="1" sz="1100">
                <a:latin typeface="Times New Roman"/>
              </a:rPr>
              <a:t>1- </a:t>
            </a:r>
            <a:r>
              <a:rPr lang="zh-TW" b="1" sz="1100">
                <a:latin typeface="Times New Roman"/>
                <a:ea typeface="Times New Roman"/>
              </a:rPr>
              <a:t>I</a:t>
            </a:r>
            <a:r>
              <a:rPr lang="zh-TW" sz="1100">
                <a:latin typeface="MingLiU"/>
                <a:ea typeface="MingLiU"/>
              </a:rPr>
              <a:t>本栗求規定了居民住宅小区（以下普排小区）安全航范系貫的臭米•，是小 区安全技术防范系跪滨计,歯工和代故的罪本依提。</a:t>
            </a:r>
          </a:p>
          <a:p>
            <a:pPr indent="0">
              <a:lnSpc>
                <a:spcPts val="2400"/>
              </a:lnSpc>
              <a:spcAft>
                <a:spcPts val="770"/>
              </a:spcAft>
            </a:pPr>
            <a:r>
              <a:rPr lang="en-US" b="1" sz="1100">
                <a:latin typeface="Times New Roman"/>
              </a:rPr>
              <a:t>1. </a:t>
            </a:r>
            <a:r>
              <a:rPr lang="zh-TW" b="1" sz="1100">
                <a:latin typeface="Times New Roman"/>
                <a:ea typeface="Times New Roman"/>
              </a:rPr>
              <a:t>2</a:t>
            </a:r>
            <a:r>
              <a:rPr lang="zh-TW" sz="1100">
                <a:latin typeface="MingLiU"/>
                <a:ea typeface="MingLiU"/>
              </a:rPr>
              <a:t>本要求堕眉于新昨、始</a:t>
            </a:r>
            <a:r>
              <a:rPr lang="en-US" sz="1100">
                <a:latin typeface="MingLiU"/>
              </a:rPr>
              <a:t>W</a:t>
            </a:r>
            <a:r>
              <a:rPr lang="zh-TW" sz="1100">
                <a:latin typeface="MingLiU"/>
                <a:ea typeface="MingLiU"/>
              </a:rPr>
              <a:t>的住宅</a:t>
            </a:r>
            <a:r>
              <a:rPr lang="zh-TW" b="1" sz="1100">
                <a:latin typeface="Times New Roman"/>
                <a:ea typeface="Times New Roman"/>
              </a:rPr>
              <a:t>4</a:t>
            </a:r>
            <a:r>
              <a:rPr lang="zh-TW" sz="1100">
                <a:latin typeface="MingLiU"/>
                <a:ea typeface="MingLiU"/>
              </a:rPr>
              <a:t>、区安令防龙系統。</a:t>
            </a:r>
            <a:r>
              <a:rPr lang="en-US" sz="1200">
                <a:latin typeface="Times New Roman"/>
              </a:rPr>
              <a:t>♦</a:t>
            </a:r>
            <a:r>
              <a:rPr lang="en-US" sz="1100">
                <a:latin typeface="MingLiU"/>
              </a:rPr>
              <a:t>*.</a:t>
            </a:r>
            <a:r>
              <a:rPr lang="zh-TW" sz="1100">
                <a:latin typeface="MingLiU"/>
                <a:ea typeface="MingLiU"/>
              </a:rPr>
              <a:t>乡植住 宅楼'公寓楼、青隹襁、别墅的</a:t>
            </a:r>
            <a:r>
              <a:rPr lang="zh-TW" b="1" sz="1100">
                <a:latin typeface="Times New Roman"/>
                <a:ea typeface="Times New Roman"/>
              </a:rPr>
              <a:t>3?</a:t>
            </a:r>
            <a:r>
              <a:rPr lang="zh-TW" sz="1100">
                <a:latin typeface="MingLiU"/>
                <a:ea typeface="MingLiU"/>
              </a:rPr>
              <a:t>全防茏系統</a:t>
            </a:r>
            <a:r>
              <a:rPr lang="zh-CN" sz="1100">
                <a:latin typeface="MingLiU"/>
                <a:ea typeface="MingLiU"/>
              </a:rPr>
              <a:t>应参国</a:t>
            </a:r>
            <a:r>
              <a:rPr lang="zh-TW" sz="1100">
                <a:latin typeface="MingLiU"/>
                <a:ea typeface="MingLiU"/>
              </a:rPr>
              <a:t>执行。</a:t>
            </a:r>
          </a:p>
          <a:p>
            <a:pPr indent="0">
              <a:lnSpc>
                <a:spcPct val="190000"/>
              </a:lnSpc>
              <a:spcAft>
                <a:spcPts val="1680"/>
              </a:spcAft>
            </a:pPr>
            <a:r>
              <a:rPr lang="en-US" b="1" sz="1100">
                <a:latin typeface="Times New Roman"/>
              </a:rPr>
              <a:t>1. </a:t>
            </a:r>
            <a:r>
              <a:rPr lang="zh-TW" b="1" sz="1100">
                <a:latin typeface="Times New Roman"/>
                <a:ea typeface="Times New Roman"/>
              </a:rPr>
              <a:t>3</a:t>
            </a:r>
            <a:r>
              <a:rPr lang="zh-TW" sz="1100">
                <a:latin typeface="MingLiU"/>
                <a:ea typeface="MingLiU"/>
              </a:rPr>
              <a:t>芥波式小区</a:t>
            </a:r>
            <a:r>
              <a:rPr lang="zh-CN" sz="1100">
                <a:latin typeface="MingLiU"/>
                <a:ea typeface="MingLiU"/>
              </a:rPr>
              <a:t>按国家</a:t>
            </a:r>
            <a:r>
              <a:rPr lang="zh-TW" sz="1100">
                <a:latin typeface="MingLiU"/>
                <a:ea typeface="MingLiU"/>
              </a:rPr>
              <a:t>中地方</a:t>
            </a:r>
            <a:r>
              <a:rPr lang="zh-TW" b="1" sz="1100">
                <a:latin typeface="Times New Roman"/>
                <a:ea typeface="Times New Roman"/>
              </a:rPr>
              <a:t>41</a:t>
            </a:r>
            <a:r>
              <a:rPr lang="zh-TW" sz="1100">
                <a:latin typeface="MingLiU"/>
                <a:ea typeface="MingLiU"/>
              </a:rPr>
              <a:t>关标浓、妥双执行。</a:t>
            </a:r>
          </a:p>
          <a:p>
            <a:pPr indent="0">
              <a:lnSpc>
                <a:spcPct val="190000"/>
              </a:lnSpc>
            </a:pPr>
            <a:r>
              <a:rPr lang="zh-TW" b="1" sz="1100">
                <a:latin typeface="Times New Roman"/>
                <a:ea typeface="Times New Roman"/>
              </a:rPr>
              <a:t>2</a:t>
            </a:r>
            <a:r>
              <a:rPr lang="zh-TW" sz="1100">
                <a:latin typeface="MingLiU"/>
                <a:ea typeface="MingLiU"/>
              </a:rPr>
              <a:t>规苑桂引用文件</a:t>
            </a:r>
          </a:p>
          <a:p>
            <a:pPr algn="just" indent="0">
              <a:lnSpc>
                <a:spcPts val="2400"/>
              </a:lnSpc>
              <a:spcAft>
                <a:spcPts val="770"/>
              </a:spcAft>
            </a:pPr>
            <a:r>
              <a:rPr lang="en-US" b="1" sz="1100">
                <a:latin typeface="Times New Roman"/>
              </a:rPr>
              <a:t>2. </a:t>
            </a:r>
            <a:r>
              <a:rPr lang="zh-TW" b="1" sz="1100">
                <a:latin typeface="Times New Roman"/>
                <a:ea typeface="Times New Roman"/>
              </a:rPr>
              <a:t>I</a:t>
            </a:r>
            <a:r>
              <a:rPr lang="zh-TW" sz="1100">
                <a:latin typeface="MingLiU"/>
                <a:ea typeface="MingLiU"/>
              </a:rPr>
              <a:t>下別文伸中対于*鼻求的应尼豈必不可夕的。凡是注日白的引用文仲，仅 </a:t>
            </a:r>
            <a:r>
              <a:rPr lang="en-US" b="1" sz="1100">
                <a:latin typeface="Times New Roman"/>
              </a:rPr>
              <a:t>«B»</a:t>
            </a:r>
            <a:r>
              <a:rPr lang="zh-TW" sz="1100">
                <a:latin typeface="MingLiU"/>
                <a:ea typeface="MingLiU"/>
              </a:rPr>
              <a:t>的版</a:t>
            </a:r>
            <a:r>
              <a:rPr lang="zh-CN" sz="1100">
                <a:latin typeface="MingLiU"/>
                <a:ea typeface="MingLiU"/>
              </a:rPr>
              <a:t>本枝</a:t>
            </a:r>
            <a:r>
              <a:rPr lang="zh-TW" sz="1100">
                <a:latin typeface="MingLiU"/>
                <a:ea typeface="MingLiU"/>
              </a:rPr>
              <a:t>用于木曇米.凡昱不荘日期的引用文件，乂販太</a:t>
            </a:r>
            <a:r>
              <a:rPr lang="zh-CN" sz="1100">
                <a:latin typeface="MingLiU"/>
                <a:ea typeface="MingLiU"/>
              </a:rPr>
              <a:t>〈旬</a:t>
            </a:r>
            <a:r>
              <a:rPr lang="zh-TW" sz="1100">
                <a:latin typeface="MingLiU"/>
                <a:ea typeface="MingLiU"/>
              </a:rPr>
              <a:t>括所有 的修改单）葢用于太</a:t>
            </a:r>
            <a:r>
              <a:rPr lang="zh-CN" sz="1100">
                <a:latin typeface="MingLiU"/>
                <a:ea typeface="MingLiU"/>
              </a:rPr>
              <a:t>要求.</a:t>
            </a:r>
          </a:p>
          <a:p>
            <a:pPr indent="304800">
              <a:lnSpc>
                <a:spcPct val="190000"/>
              </a:lnSpc>
            </a:pPr>
            <a:r>
              <a:rPr lang="en-US" b="1" sz="1100">
                <a:latin typeface="Times New Roman"/>
              </a:rPr>
              <a:t>GB </a:t>
            </a:r>
            <a:r>
              <a:rPr lang="zh-TW" b="1" sz="1100">
                <a:latin typeface="Times New Roman"/>
                <a:ea typeface="Times New Roman"/>
              </a:rPr>
              <a:t>12663</a:t>
            </a:r>
            <a:r>
              <a:rPr lang="zh-TW" sz="1100">
                <a:latin typeface="MingLiU"/>
                <a:ea typeface="MingLiU"/>
              </a:rPr>
              <a:t>防蜜播普殺例导通用技术彖件</a:t>
            </a:r>
          </a:p>
          <a:p>
            <a:pPr indent="304800">
              <a:lnSpc>
                <a:spcPct val="190000"/>
              </a:lnSpc>
            </a:pPr>
            <a:r>
              <a:rPr lang="en-US" b="1" sz="1100">
                <a:latin typeface="Times New Roman"/>
              </a:rPr>
              <a:t>CB 20815-2006</a:t>
            </a:r>
            <a:r>
              <a:rPr lang="zh-TW" sz="1100">
                <a:latin typeface="MingLiU"/>
                <a:ea typeface="MingLiU"/>
              </a:rPr>
              <a:t>视策安弥发控斂孚参伐设备</a:t>
            </a:r>
          </a:p>
          <a:p>
            <a:pPr indent="304800">
              <a:lnSpc>
                <a:spcPct val="190000"/>
              </a:lnSpc>
            </a:pPr>
            <a:r>
              <a:rPr lang="en-US" b="1" sz="1100">
                <a:latin typeface="Times New Roman"/>
              </a:rPr>
              <a:t>GB 50198-2011</a:t>
            </a:r>
            <a:r>
              <a:rPr lang="zh-TW" sz="1100">
                <a:latin typeface="MingLiU"/>
                <a:ea typeface="MingLiU"/>
              </a:rPr>
              <a:t>氏用同用度槌宅粗弟毓工程枚木</a:t>
            </a:r>
            <a:r>
              <a:rPr lang="zh-CN" sz="1100">
                <a:latin typeface="MingLiU"/>
                <a:ea typeface="MingLiU"/>
              </a:rPr>
              <a:t>现;</a:t>
            </a:r>
            <a:r>
              <a:rPr lang="zh-TW" b="1" sz="1100">
                <a:latin typeface="Times New Roman"/>
                <a:ea typeface="Times New Roman"/>
              </a:rPr>
              <a:t>5</a:t>
            </a:r>
          </a:p>
          <a:p>
            <a:pPr indent="304800">
              <a:lnSpc>
                <a:spcPct val="190000"/>
              </a:lnSpc>
            </a:pPr>
            <a:r>
              <a:rPr lang="en-US" b="1" sz="1100">
                <a:latin typeface="Times New Roman"/>
              </a:rPr>
              <a:t>CB 50303-2015</a:t>
            </a:r>
            <a:r>
              <a:rPr lang="zh-TW" sz="1100">
                <a:latin typeface="MingLiU"/>
                <a:ea typeface="MingLiU"/>
              </a:rPr>
              <a:t>垃筑电弋工</a:t>
            </a:r>
            <a:r>
              <a:rPr lang="en-US" b="1" sz="1100">
                <a:latin typeface="Times New Roman"/>
              </a:rPr>
              <a:t>3JI</a:t>
            </a:r>
            <a:r>
              <a:rPr lang="zh-TW" sz="1100">
                <a:latin typeface="MingLiU"/>
                <a:ea typeface="MingLiU"/>
              </a:rPr>
              <a:t>工原量鮭收規応</a:t>
            </a:r>
          </a:p>
          <a:p>
            <a:pPr indent="304800">
              <a:lnSpc>
                <a:spcPct val="190000"/>
              </a:lnSpc>
            </a:pPr>
            <a:r>
              <a:rPr lang="en-US" b="1" sz="1100">
                <a:latin typeface="Times New Roman"/>
              </a:rPr>
              <a:t>CB </a:t>
            </a:r>
            <a:r>
              <a:rPr lang="zh-TW" b="1" sz="1100">
                <a:latin typeface="Times New Roman"/>
                <a:ea typeface="Times New Roman"/>
              </a:rPr>
              <a:t>50343</a:t>
            </a:r>
            <a:r>
              <a:rPr lang="zh-TW" sz="1100">
                <a:latin typeface="MingLiU"/>
                <a:ea typeface="MingLiU"/>
              </a:rPr>
              <a:t>鹿找物电于債必系貌请笛技术规范</a:t>
            </a:r>
          </a:p>
          <a:p>
            <a:pPr indent="304800">
              <a:lnSpc>
                <a:spcPct val="190000"/>
              </a:lnSpc>
            </a:pPr>
            <a:r>
              <a:rPr lang="en-US" b="1" sz="1100">
                <a:latin typeface="Times New Roman"/>
              </a:rPr>
              <a:t>CB50M8-2018</a:t>
            </a:r>
            <a:r>
              <a:rPr lang="zh-TW" sz="1100">
                <a:latin typeface="MingLiU"/>
                <a:ea typeface="MingLiU"/>
              </a:rPr>
              <a:t>安全博也工殁技</a:t>
            </a:r>
            <a:r>
              <a:rPr lang="zh-CN" sz="1100">
                <a:latin typeface="MingLiU"/>
                <a:ea typeface="MingLiU"/>
              </a:rPr>
              <a:t>术标霍</a:t>
            </a:r>
          </a:p>
          <a:p>
            <a:pPr indent="304800">
              <a:lnSpc>
                <a:spcPct val="190000"/>
              </a:lnSpc>
            </a:pPr>
            <a:r>
              <a:rPr lang="en-US" b="1" sz="1100">
                <a:latin typeface="Times New Roman"/>
              </a:rPr>
              <a:t>GB5OS94</a:t>
            </a:r>
            <a:r>
              <a:rPr lang="zh-TW" sz="1100">
                <a:latin typeface="MingLiU"/>
                <a:ea typeface="MingLiU"/>
              </a:rPr>
              <a:t>入侵扱</a:t>
            </a:r>
            <a:r>
              <a:rPr lang="zh-CN" sz="1100">
                <a:latin typeface="MingLiU"/>
                <a:ea typeface="MingLiU"/>
              </a:rPr>
              <a:t>苦系虢</a:t>
            </a:r>
            <a:r>
              <a:rPr lang="zh-TW" sz="1100">
                <a:latin typeface="MingLiU"/>
                <a:ea typeface="MingLiU"/>
              </a:rPr>
              <a:t>工程设卄蛆范</a:t>
            </a:r>
          </a:p>
          <a:p>
            <a:pPr indent="304800">
              <a:lnSpc>
                <a:spcPct val="190000"/>
              </a:lnSpc>
            </a:pPr>
            <a:r>
              <a:rPr lang="en-US" b="1" sz="1100">
                <a:latin typeface="Times New Roman"/>
              </a:rPr>
              <a:t>CB </a:t>
            </a:r>
            <a:r>
              <a:rPr lang="zh-TW" b="1" sz="1100">
                <a:latin typeface="Times New Roman"/>
                <a:ea typeface="Times New Roman"/>
              </a:rPr>
              <a:t>50395</a:t>
            </a:r>
            <a:r>
              <a:rPr lang="zh-TW" sz="1100">
                <a:latin typeface="MingLiU"/>
                <a:ea typeface="MingLiU"/>
              </a:rPr>
              <a:t>祖策安坊盤控系銃工程设计絕蔵</a:t>
            </a:r>
          </a:p>
          <a:p>
            <a:pPr indent="304800">
              <a:lnSpc>
                <a:spcPct val="190000"/>
              </a:lnSpc>
            </a:pPr>
            <a:r>
              <a:rPr lang="en-US" b="1" sz="1100">
                <a:latin typeface="Times New Roman"/>
              </a:rPr>
              <a:t>GB 50396-2007 </a:t>
            </a:r>
            <a:r>
              <a:rPr lang="zh-TW" sz="1100">
                <a:latin typeface="MingLiU"/>
                <a:ea typeface="MingLiU"/>
              </a:rPr>
              <a:t>岀入口控 </a:t>
            </a:r>
            <a:r>
              <a:rPr lang="en-US" b="1" sz="1100">
                <a:latin typeface="Times New Roman"/>
              </a:rPr>
              <a:t>ttSttXffg </a:t>
            </a:r>
            <a:r>
              <a:rPr lang="zh-TW" sz="1100">
                <a:latin typeface="MingLiU"/>
                <a:ea typeface="MingLiU"/>
              </a:rPr>
              <a:t>计暢茏</a:t>
            </a:r>
          </a:p>
          <a:p>
            <a:pPr indent="304800">
              <a:lnSpc>
                <a:spcPct val="190000"/>
              </a:lnSpc>
            </a:pPr>
            <a:r>
              <a:rPr lang="en-US" b="1" sz="1100">
                <a:latin typeface="Times New Roman"/>
              </a:rPr>
              <a:t>GB5JM57-2OIO</a:t>
            </a:r>
            <a:r>
              <a:rPr lang="zh-TW" sz="1100">
                <a:latin typeface="MingLiU"/>
                <a:ea typeface="MingLiU"/>
              </a:rPr>
              <a:t>叢筑恰防曹设计焼苑</a:t>
            </a:r>
          </a:p>
        </p:txBody>
      </p:sp>
      <p:sp>
        <p:nvSpPr>
          <p:cNvPr id="3" name=""/>
          <p:cNvSpPr/>
          <p:nvPr/>
        </p:nvSpPr>
        <p:spPr>
          <a:xfrm>
            <a:off x="1524000" y="9351264"/>
            <a:ext cx="3852672" cy="182880"/>
          </a:xfrm>
          <a:prstGeom prst="rect">
            <a:avLst/>
          </a:prstGeom>
          <a:solidFill>
            <a:srgbClr val="FFFFFF"/>
          </a:solidFill>
        </p:spPr>
        <p:txBody>
          <a:bodyPr lIns="0" tIns="0" rIns="0" bIns="0" wrap="none">
            <a:noAutofit/>
          </a:bodyPr>
          <a:p>
            <a:pPr indent="304800"/>
            <a:r>
              <a:rPr lang="en-US" b="1" sz="1100">
                <a:latin typeface="Times New Roman"/>
              </a:rPr>
              <a:t>GB </a:t>
            </a:r>
            <a:r>
              <a:rPr lang="zh-TW" b="1" sz="1100">
                <a:latin typeface="Times New Roman"/>
                <a:ea typeface="Times New Roman"/>
              </a:rPr>
              <a:t>5031</a:t>
            </a:r>
            <a:r>
              <a:rPr lang="en-US" b="1" sz="1100">
                <a:latin typeface="Times New Roman"/>
              </a:rPr>
              <a:t>1-2007</a:t>
            </a:r>
            <a:r>
              <a:rPr lang="zh-TW" sz="1100">
                <a:latin typeface="MingLiU"/>
                <a:ea typeface="MingLiU"/>
              </a:rPr>
              <a:t>憶筑与建筑編婦舍方性系鸵工粽没计翼苟</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377696" y="926592"/>
            <a:ext cx="5230368" cy="8802624"/>
          </a:xfrm>
          <a:prstGeom prst="rect">
            <a:avLst/>
          </a:prstGeom>
          <a:solidFill>
            <a:srgbClr val="FFFFFF"/>
          </a:solidFill>
        </p:spPr>
        <p:txBody>
          <a:bodyPr lIns="0" tIns="0" rIns="0" bIns="0">
            <a:noAutofit/>
          </a:bodyPr>
          <a:p>
            <a:pPr algn="just" indent="0">
              <a:lnSpc>
                <a:spcPts val="2438"/>
              </a:lnSpc>
            </a:pPr>
            <a:r>
              <a:rPr lang="zh-TW" sz="1100">
                <a:latin typeface="MingLiU"/>
                <a:ea typeface="MingLiU"/>
              </a:rPr>
              <a:t>風值不成大</a:t>
            </a:r>
            <a:r>
              <a:rPr lang="en-US" b="1" sz="1100">
                <a:latin typeface="Times New Roman"/>
              </a:rPr>
              <a:t>-f-ion.</a:t>
            </a:r>
          </a:p>
          <a:p>
            <a:pPr algn="just" indent="0">
              <a:lnSpc>
                <a:spcPts val="2438"/>
              </a:lnSpc>
            </a:pPr>
            <a:r>
              <a:rPr lang="en-US" b="1" sz="1100">
                <a:latin typeface="Times New Roman"/>
              </a:rPr>
              <a:t>5.3.2</a:t>
            </a:r>
            <a:r>
              <a:rPr lang="zh-TW" sz="1100">
                <a:latin typeface="MingLiU"/>
                <a:ea typeface="MingLiU"/>
              </a:rPr>
              <a:t>小区出入口和地離出入口</a:t>
            </a:r>
            <a:r>
              <a:rPr lang="en-US" b="1" sz="1100">
                <a:latin typeface="Times New Roman"/>
              </a:rPr>
              <a:t>S</a:t>
            </a:r>
            <a:r>
              <a:rPr lang="zh-TW" sz="1100">
                <a:latin typeface="MingLiU"/>
                <a:ea typeface="MingLiU"/>
              </a:rPr>
              <a:t>设金景礦像机、育人加卷机动车連过犧你机和 年所統拍系统■像机</a:t>
            </a:r>
            <a:r>
              <a:rPr lang="en-US" sz="1100">
                <a:latin typeface="MingLiU"/>
              </a:rPr>
              <a:t>•・</a:t>
            </a:r>
            <a:r>
              <a:rPr lang="zh-TW" sz="1100">
                <a:latin typeface="MingLiU"/>
                <a:ea typeface="MingLiU"/>
              </a:rPr>
              <a:t>全景援</a:t>
            </a:r>
            <a:r>
              <a:rPr lang="en-US" b="1" sz="1100">
                <a:latin typeface="Times New Roman"/>
              </a:rPr>
              <a:t>*IUI</a:t>
            </a:r>
            <a:r>
              <a:rPr lang="zh-TW" sz="1100">
                <a:latin typeface="MingLiU"/>
                <a:ea typeface="MingLiU"/>
              </a:rPr>
              <a:t>号出入</a:t>
            </a:r>
            <a:r>
              <a:rPr lang="en-US" b="1" sz="1100">
                <a:latin typeface="Times New Roman"/>
              </a:rPr>
              <a:t>g</a:t>
            </a:r>
            <a:r>
              <a:rPr lang="zh-TW" sz="1100">
                <a:latin typeface="MingLiU"/>
                <a:ea typeface="MingLiU"/>
              </a:rPr>
              <a:t>的实际</a:t>
            </a:r>
            <a:r>
              <a:rPr lang="en-US" b="1" sz="1100">
                <a:latin typeface="Times New Roman"/>
              </a:rPr>
              <a:t>n</a:t>
            </a:r>
            <a:r>
              <a:rPr lang="zh-TW" sz="1100">
                <a:latin typeface="MingLiU"/>
                <a:ea typeface="MingLiU"/>
              </a:rPr>
              <a:t>况晚崑數黄,金景</a:t>
            </a:r>
            <a:r>
              <a:rPr lang="zh-CN" sz="1100">
                <a:latin typeface="MingLiU"/>
                <a:ea typeface="MingLiU"/>
              </a:rPr>
              <a:t>摄像机 </a:t>
            </a:r>
            <a:r>
              <a:rPr lang="zh-TW" sz="1100">
                <a:latin typeface="MingLiU"/>
                <a:ea typeface="MingLiU"/>
              </a:rPr>
              <a:t>的拍愛角度成仕</a:t>
            </a:r>
            <a:r>
              <a:rPr lang="en-US" b="1" sz="1100">
                <a:latin typeface="Times New Roman"/>
              </a:rPr>
              <a:t>flIJt</a:t>
            </a:r>
            <a:r>
              <a:rPr lang="zh-TW" sz="1100">
                <a:latin typeface="MingLiU"/>
                <a:ea typeface="MingLiU"/>
              </a:rPr>
              <a:t>薑个出入。无死角</a:t>
            </a:r>
            <a:r>
              <a:rPr lang="zh-CN" sz="1100">
                <a:latin typeface="MingLiU"/>
                <a:ea typeface="MingLiU"/>
              </a:rPr>
              <a:t>.用</a:t>
            </a:r>
            <a:r>
              <a:rPr lang="zh-TW" sz="1100">
                <a:latin typeface="MingLiU"/>
                <a:ea typeface="MingLiU"/>
              </a:rPr>
              <a:t>于日口肯全，養會凱没木金件安箋在 小区外部相</a:t>
            </a:r>
            <a:r>
              <a:rPr lang="en-US" b="1" sz="1100">
                <a:latin typeface="Times New Roman"/>
              </a:rPr>
              <a:t>It</a:t>
            </a:r>
            <a:r>
              <a:rPr lang="zh-TW" sz="1100">
                <a:latin typeface="MingLiU"/>
                <a:ea typeface="MingLiU"/>
              </a:rPr>
              <a:t>正言的可尤津芟荣在小区内</a:t>
            </a:r>
            <a:r>
              <a:rPr lang="zh-CN" sz="1100">
                <a:latin typeface="MingLiU"/>
                <a:ea typeface="MingLiU"/>
              </a:rPr>
              <a:t>■向外</a:t>
            </a:r>
            <a:r>
              <a:rPr lang="zh-TW" sz="1100">
                <a:latin typeface="MingLiU"/>
                <a:ea typeface="MingLiU"/>
              </a:rPr>
              <a:t>・速另率牌识朋議筆机不#代簪 糸禁抓拍条</a:t>
            </a:r>
            <a:r>
              <a:rPr lang="zh-CN" sz="1100">
                <a:latin typeface="MingLiU"/>
                <a:ea typeface="MingLiU"/>
              </a:rPr>
              <a:t>貌</a:t>
            </a:r>
            <a:r>
              <a:rPr lang="zh-CN" b="1" sz="1100">
                <a:latin typeface="Times New Roman"/>
                <a:ea typeface="Times New Roman"/>
              </a:rPr>
              <a:t>11</a:t>
            </a:r>
            <a:r>
              <a:rPr lang="zh-TW" sz="1100">
                <a:latin typeface="MingLiU"/>
                <a:ea typeface="MingLiU"/>
              </a:rPr>
              <a:t>像机，车辑，袖景藐損像机必顼拍■车</a:t>
            </a:r>
            <a:r>
              <a:rPr lang="zh-CN" sz="1100">
                <a:latin typeface="MingLiU"/>
                <a:ea typeface="MingLiU"/>
              </a:rPr>
              <a:t>■脚</a:t>
            </a:r>
            <a:r>
              <a:rPr lang="zh-TW" sz="1100">
                <a:latin typeface="MingLiU"/>
                <a:ea typeface="MingLiU"/>
              </a:rPr>
              <a:t>正首收像.篷•湾丰 </a:t>
            </a:r>
            <a:r>
              <a:rPr lang="en-US" b="1" sz="1100">
                <a:latin typeface="Times New Roman"/>
              </a:rPr>
              <a:t>H</a:t>
            </a:r>
            <a:r>
              <a:rPr lang="zh-TW" sz="1100">
                <a:latin typeface="MingLiU"/>
                <a:ea typeface="MingLiU"/>
              </a:rPr>
              <a:t>和前雄国魚人员.牢■机拍</a:t>
            </a:r>
            <a:r>
              <a:rPr lang="en-US" b="1" sz="1100">
                <a:latin typeface="Times New Roman"/>
              </a:rPr>
              <a:t>*lt</a:t>
            </a:r>
            <a:r>
              <a:rPr lang="zh-TW" sz="1100">
                <a:latin typeface="MingLiU"/>
                <a:ea typeface="MingLiU"/>
              </a:rPr>
              <a:t>處特舍以下罢求：</a:t>
            </a:r>
          </a:p>
          <a:p>
            <a:pPr algn="just" indent="330200">
              <a:lnSpc>
                <a:spcPts val="2424"/>
              </a:lnSpc>
            </a:pPr>
            <a:r>
              <a:rPr lang="zh-CN" sz="1100">
                <a:latin typeface="MingLiU"/>
                <a:ea typeface="MingLiU"/>
              </a:rPr>
              <a:t>|</a:t>
            </a:r>
            <a:r>
              <a:rPr lang="zh-TW" sz="1100">
                <a:latin typeface="MingLiU"/>
                <a:ea typeface="MingLiU"/>
              </a:rPr>
              <a:t>车朝</a:t>
            </a:r>
            <a:r>
              <a:rPr lang="en-US" b="1" sz="1100">
                <a:latin typeface="Times New Roman"/>
              </a:rPr>
              <a:t>n</a:t>
            </a:r>
            <a:r>
              <a:rPr lang="zh-TW" sz="1100">
                <a:latin typeface="MingLiU"/>
                <a:ea typeface="MingLiU"/>
              </a:rPr>
              <a:t>拍糸统擡・机点内豐事入我■作■統（丈样车料机柏、号牌倣则、 祝僱检爲.童埃■强渡的阻爆与传的）・视陝与图值分沒设计</a:t>
            </a:r>
            <a:r>
              <a:rPr lang="zh-CN" sz="1100">
                <a:latin typeface="MingLiU"/>
                <a:ea typeface="MingLiU"/>
              </a:rPr>
              <a:t>|</a:t>
            </a:r>
          </a:p>
          <a:p>
            <a:pPr algn="just" indent="330200">
              <a:lnSpc>
                <a:spcPts val="2424"/>
              </a:lnSpc>
            </a:pPr>
            <a:r>
              <a:rPr lang="zh-TW" b="1" sz="1100">
                <a:latin typeface="Times New Roman"/>
                <a:ea typeface="Times New Roman"/>
              </a:rPr>
              <a:t>2</a:t>
            </a:r>
            <a:r>
              <a:rPr lang="zh-TW" sz="1100">
                <a:latin typeface="MingLiU"/>
                <a:ea typeface="MingLiU"/>
              </a:rPr>
              <a:t>板拍方式：</a:t>
            </a:r>
            <a:r>
              <a:rPr lang="zh-TW" i="1" sz="1100">
                <a:latin typeface="MingLiU"/>
                <a:ea typeface="MingLiU"/>
              </a:rPr>
              <a:t>机教検尊;</a:t>
            </a:r>
            <a:r>
              <a:rPr lang="zh-TW" sz="1100">
                <a:latin typeface="MingLiU"/>
                <a:ea typeface="MingLiU"/>
              </a:rPr>
              <a:t>灰肉槐備费</a:t>
            </a:r>
            <a:r>
              <a:rPr lang="en-US" b="1" sz="1100">
                <a:latin typeface="Times New Roman"/>
              </a:rPr>
              <a:t>J!</a:t>
            </a:r>
            <a:r>
              <a:rPr lang="zh-TW" sz="1100">
                <a:latin typeface="MingLiU"/>
                <a:ea typeface="MingLiU"/>
              </a:rPr>
              <a:t>色呆用</a:t>
            </a:r>
            <a:r>
              <a:rPr lang="en-US" b="1" sz="1100">
                <a:latin typeface="Times New Roman"/>
              </a:rPr>
              <a:t>LED#</a:t>
            </a:r>
            <a:r>
              <a:rPr lang="zh-TW" sz="1100">
                <a:latin typeface="MingLiU"/>
                <a:ea typeface="MingLiU"/>
              </a:rPr>
              <a:t>充灯；</a:t>
            </a:r>
          </a:p>
          <a:p>
            <a:pPr algn="just" indent="330200">
              <a:lnSpc>
                <a:spcPts val="2424"/>
              </a:lnSpc>
            </a:pPr>
            <a:r>
              <a:rPr lang="zh-TW" b="1" sz="1100">
                <a:latin typeface="Times New Roman"/>
                <a:ea typeface="Times New Roman"/>
              </a:rPr>
              <a:t>3</a:t>
            </a:r>
            <a:r>
              <a:rPr lang="zh-TW" sz="1100">
                <a:latin typeface="MingLiU"/>
                <a:ea typeface="MingLiU"/>
              </a:rPr>
              <a:t>拓也享第的</a:t>
            </a:r>
            <a:r>
              <a:rPr lang="en-US" b="1" sz="1100">
                <a:latin typeface="Times New Roman"/>
              </a:rPr>
              <a:t>H</a:t>
            </a:r>
            <a:r>
              <a:rPr lang="zh-TW" sz="1100">
                <a:latin typeface="MingLiU"/>
                <a:ea typeface="MingLiU"/>
              </a:rPr>
              <a:t>觀裁催、用片.识景專須數書位传•至安防中心枝制建存 ・，抓协车精</a:t>
            </a:r>
            <a:r>
              <a:rPr lang="en-US" b="1" sz="1100">
                <a:latin typeface="Times New Roman"/>
              </a:rPr>
              <a:t>H</a:t>
            </a:r>
            <a:r>
              <a:rPr lang="zh-TW" sz="1100">
                <a:latin typeface="MingLiU"/>
                <a:ea typeface="MingLiU"/>
              </a:rPr>
              <a:t>片葬</a:t>
            </a:r>
            <a:r>
              <a:rPr lang="zh-CN" sz="1100">
                <a:latin typeface="MingLiU"/>
                <a:ea typeface="MingLiU"/>
              </a:rPr>
              <a:t>眼用*</a:t>
            </a:r>
            <a:r>
              <a:rPr lang="zh-TW" sz="1100">
                <a:latin typeface="MingLiU"/>
                <a:ea typeface="MingLiU"/>
              </a:rPr>
              <a:t>網做</a:t>
            </a:r>
            <a:r>
              <a:rPr lang="en-US" b="1" sz="1100">
                <a:latin typeface="Times New Roman"/>
              </a:rPr>
              <a:t>H</a:t>
            </a:r>
            <a:r>
              <a:rPr lang="zh-TW" sz="1100">
                <a:latin typeface="MingLiU"/>
                <a:ea typeface="MingLiU"/>
              </a:rPr>
              <a:t>在*金存</a:t>
            </a:r>
            <a:r>
              <a:rPr lang="zh-CN" sz="1200">
                <a:latin typeface="Times New Roman"/>
                <a:ea typeface="Times New Roman"/>
              </a:rPr>
              <a:t>♦</a:t>
            </a:r>
            <a:r>
              <a:rPr lang="zh-CN" sz="1100">
                <a:latin typeface="MingLiU"/>
                <a:ea typeface="MingLiU"/>
              </a:rPr>
              <a:t>踪</a:t>
            </a:r>
            <a:r>
              <a:rPr lang="en-US" b="1" sz="1100">
                <a:latin typeface="Times New Roman"/>
              </a:rPr>
              <a:t>R&amp;</a:t>
            </a:r>
            <a:r>
              <a:rPr lang="zh-TW" sz="1100">
                <a:latin typeface="MingLiU"/>
                <a:ea typeface="MingLiU"/>
              </a:rPr>
              <a:t>不夕于</a:t>
            </a:r>
            <a:r>
              <a:rPr lang="zh-TW" b="1" sz="1100">
                <a:latin typeface="Times New Roman"/>
                <a:ea typeface="Times New Roman"/>
              </a:rPr>
              <a:t>1</a:t>
            </a:r>
            <a:r>
              <a:rPr lang="en-US" b="1" sz="1100">
                <a:latin typeface="Times New Roman"/>
              </a:rPr>
              <a:t>♦,</a:t>
            </a:r>
            <a:r>
              <a:rPr lang="zh-TW" sz="1100">
                <a:latin typeface="MingLiU"/>
                <a:ea typeface="MingLiU"/>
              </a:rPr>
              <a:t>暗書旻馅情况 </a:t>
            </a:r>
            <a:r>
              <a:rPr lang="zh-CN" sz="1100">
                <a:latin typeface="MingLiU"/>
                <a:ea typeface="MingLiU"/>
              </a:rPr>
              <a:t>下</a:t>
            </a:r>
            <a:r>
              <a:rPr lang="zh-TW" sz="1100">
                <a:latin typeface="MingLiU"/>
                <a:ea typeface="MingLiU"/>
              </a:rPr>
              <a:t>可在云</a:t>
            </a:r>
            <a:r>
              <a:rPr lang="zh-CN" sz="1100">
                <a:latin typeface="MingLiU"/>
                <a:ea typeface="MingLiU"/>
              </a:rPr>
              <a:t>■壮行</a:t>
            </a:r>
            <a:r>
              <a:rPr lang="zh-TW" sz="1100">
                <a:latin typeface="MingLiU"/>
                <a:ea typeface="MingLiU"/>
              </a:rPr>
              <a:t>宣■中心</a:t>
            </a:r>
            <a:r>
              <a:rPr lang="zh-CN" sz="1100">
                <a:latin typeface="MingLiU"/>
                <a:ea typeface="MingLiU"/>
              </a:rPr>
              <a:t>■用箴</a:t>
            </a:r>
            <a:r>
              <a:rPr lang="zh-TW" sz="1100">
                <a:latin typeface="MingLiU"/>
                <a:ea typeface="MingLiU"/>
              </a:rPr>
              <a:t>，硬■専■不</a:t>
            </a:r>
            <a:r>
              <a:rPr lang="zh-CN" sz="1100">
                <a:latin typeface="MingLiU"/>
                <a:ea typeface="MingLiU"/>
              </a:rPr>
              <a:t>得任于</a:t>
            </a:r>
            <a:r>
              <a:rPr lang="en-US" b="1" sz="1100">
                <a:latin typeface="Times New Roman"/>
              </a:rPr>
              <a:t>2T</a:t>
            </a:r>
            <a:r>
              <a:rPr lang="en-US" b="1" sz="1100">
                <a:latin typeface="SimSun"/>
              </a:rPr>
              <a:t>；</a:t>
            </a:r>
          </a:p>
          <a:p>
            <a:pPr algn="just" indent="330200">
              <a:lnSpc>
                <a:spcPts val="2424"/>
              </a:lnSpc>
            </a:pPr>
            <a:r>
              <a:rPr lang="zh-TW" b="1" sz="1100">
                <a:latin typeface="Times New Roman"/>
                <a:ea typeface="Times New Roman"/>
              </a:rPr>
              <a:t>4</a:t>
            </a:r>
            <a:r>
              <a:rPr lang="zh-TW" sz="1100">
                <a:latin typeface="MingLiU"/>
                <a:ea typeface="MingLiU"/>
              </a:rPr>
              <a:t>机功率例通技*左</a:t>
            </a:r>
            <a:r>
              <a:rPr lang="zh-CN" sz="1100">
                <a:latin typeface="MingLiU"/>
                <a:ea typeface="MingLiU"/>
              </a:rPr>
              <a:t>不低于</a:t>
            </a:r>
            <a:r>
              <a:rPr lang="zh-TW" b="1" sz="1100">
                <a:latin typeface="Times New Roman"/>
                <a:ea typeface="Times New Roman"/>
              </a:rPr>
              <a:t>95%</a:t>
            </a:r>
            <a:r>
              <a:rPr lang="zh-CN" sz="1100">
                <a:latin typeface="MingLiU"/>
                <a:ea typeface="MingLiU"/>
              </a:rPr>
              <a:t>.识射</a:t>
            </a:r>
            <a:r>
              <a:rPr lang="zh-TW" sz="1100">
                <a:latin typeface="MingLiU"/>
                <a:ea typeface="MingLiU"/>
              </a:rPr>
              <a:t>正嚙率应不值于</a:t>
            </a:r>
            <a:r>
              <a:rPr lang="en-US" b="1" sz="1100">
                <a:latin typeface="Times New Roman"/>
              </a:rPr>
              <a:t>9OTH</a:t>
            </a:r>
          </a:p>
          <a:p>
            <a:pPr algn="just" indent="330200">
              <a:lnSpc>
                <a:spcPts val="2424"/>
              </a:lnSpc>
            </a:pPr>
            <a:r>
              <a:rPr lang="zh-TW" b="1" sz="1100">
                <a:latin typeface="Times New Roman"/>
                <a:ea typeface="Times New Roman"/>
              </a:rPr>
              <a:t>5</a:t>
            </a:r>
            <a:r>
              <a:rPr lang="zh-TW" sz="1100">
                <a:latin typeface="MingLiU"/>
                <a:ea typeface="MingLiU"/>
              </a:rPr>
              <a:t>小区岀入口车幼■抽设备应在■絃中心提供蔓夕</a:t>
            </a:r>
            <a:r>
              <a:rPr lang="zh-TW" b="1" sz="1100">
                <a:latin typeface="Times New Roman"/>
                <a:ea typeface="Times New Roman"/>
              </a:rPr>
              <a:t>I</a:t>
            </a:r>
            <a:r>
              <a:rPr lang="zh-TW" sz="1100">
                <a:latin typeface="MingLiU"/>
                <a:ea typeface="MingLiU"/>
              </a:rPr>
              <a:t>个以大冈接口,茅实 </a:t>
            </a:r>
            <a:r>
              <a:rPr lang="en-US" b="1" sz="1100">
                <a:latin typeface="Times New Roman"/>
              </a:rPr>
              <a:t>HIWI</a:t>
            </a:r>
            <a:r>
              <a:rPr lang="zh-TW" sz="1100">
                <a:latin typeface="MingLiU"/>
                <a:ea typeface="MingLiU"/>
              </a:rPr>
              <a:t>上传重公安营理部</a:t>
            </a:r>
            <a:r>
              <a:rPr lang="zh-CN" sz="1100">
                <a:latin typeface="MingLiU"/>
                <a:ea typeface="MingLiU"/>
              </a:rPr>
              <a:t>门平台</a:t>
            </a:r>
            <a:r>
              <a:rPr lang="zh-TW" b="1" sz="1100">
                <a:latin typeface="Times New Roman"/>
                <a:ea typeface="Times New Roman"/>
              </a:rPr>
              <a:t>I</a:t>
            </a:r>
          </a:p>
          <a:p>
            <a:pPr algn="just" indent="330200">
              <a:lnSpc>
                <a:spcPts val="2424"/>
              </a:lnSpc>
            </a:pPr>
            <a:r>
              <a:rPr lang="zh-TW" b="1" sz="1100">
                <a:latin typeface="Times New Roman"/>
                <a:ea typeface="Times New Roman"/>
              </a:rPr>
              <a:t>6</a:t>
            </a:r>
            <a:r>
              <a:rPr lang="zh-TW" sz="1100">
                <a:latin typeface="MingLiU"/>
                <a:ea typeface="MingLiU"/>
              </a:rPr>
              <a:t>小区由入口丰轩第伯汆。的站篆，</a:t>
            </a:r>
            <a:r>
              <a:rPr lang="zh-CN" sz="1100">
                <a:latin typeface="MingLiU"/>
                <a:ea typeface="MingLiU"/>
              </a:rPr>
              <a:t>•号由</a:t>
            </a:r>
            <a:r>
              <a:rPr lang="zh-TW" sz="1100">
                <a:latin typeface="MingLiU"/>
                <a:ea typeface="MingLiU"/>
              </a:rPr>
              <a:t>•用公崇管理</a:t>
            </a:r>
            <a:r>
              <a:rPr lang="en-US" sz="1100">
                <a:latin typeface="MingLiU"/>
              </a:rPr>
              <a:t>■（!</a:t>
            </a:r>
            <a:r>
              <a:rPr lang="zh-TW" sz="1100">
                <a:latin typeface="MingLiU"/>
                <a:ea typeface="MingLiU"/>
              </a:rPr>
              <a:t>乎中貌 -食又舞会</a:t>
            </a:r>
            <a:r>
              <a:rPr lang="en-US" sz="1100">
                <a:latin typeface="MingLiU"/>
              </a:rPr>
              <a:t>W；</a:t>
            </a:r>
          </a:p>
          <a:p>
            <a:pPr algn="just" indent="330200">
              <a:lnSpc>
                <a:spcPts val="2424"/>
              </a:lnSpc>
            </a:pPr>
            <a:r>
              <a:rPr lang="zh-TW" b="1" sz="1100">
                <a:latin typeface="Times New Roman"/>
                <a:ea typeface="Times New Roman"/>
              </a:rPr>
              <a:t>7</a:t>
            </a:r>
            <a:r>
              <a:rPr lang="zh-TW" sz="1100">
                <a:latin typeface="MingLiU"/>
                <a:ea typeface="MingLiU"/>
              </a:rPr>
              <a:t>眞她由住対逝域小</a:t>
            </a:r>
            <a:r>
              <a:rPr lang="en-US" b="1" sz="1100">
                <a:latin typeface="Times New Roman"/>
              </a:rPr>
              <a:t>KJH</a:t>
            </a:r>
            <a:r>
              <a:rPr lang="zh-TW" sz="1100">
                <a:latin typeface="MingLiU"/>
                <a:ea typeface="MingLiU"/>
              </a:rPr>
              <a:t>入口骨効柔*号算及李絶曾従傳</a:t>
            </a:r>
            <a:r>
              <a:rPr lang="zh-CN" sz="1100">
                <a:latin typeface="MingLiU"/>
                <a:ea typeface="MingLiU"/>
              </a:rPr>
              <a:t>息. </a:t>
            </a:r>
            <a:r>
              <a:rPr lang="zh-TW" sz="1100">
                <a:latin typeface="MingLiU"/>
                <a:ea typeface="MingLiU"/>
              </a:rPr>
              <a:t>井记衆車*兩*</a:t>
            </a:r>
            <a:r>
              <a:rPr lang="en-US" b="1" sz="1100">
                <a:latin typeface="Times New Roman"/>
              </a:rPr>
              <a:t>It</a:t>
            </a:r>
            <a:r>
              <a:rPr lang="zh-TW" sz="1100">
                <a:latin typeface="MingLiU"/>
                <a:ea typeface="MingLiU"/>
              </a:rPr>
              <a:t>員専美展的</a:t>
            </a:r>
            <a:r>
              <a:rPr lang="zh-CN" sz="1100">
                <a:latin typeface="MingLiU"/>
                <a:ea typeface="MingLiU"/>
              </a:rPr>
              <a:t>留片</a:t>
            </a:r>
            <a:r>
              <a:rPr lang="zh-TW" sz="1100">
                <a:latin typeface="MingLiU"/>
                <a:ea typeface="MingLiU"/>
              </a:rPr>
              <a:t>信息，升同、她点、方崗等#</a:t>
            </a:r>
            <a:r>
              <a:rPr lang="zh-CN" sz="1100">
                <a:latin typeface="MingLiU"/>
                <a:ea typeface="MingLiU"/>
              </a:rPr>
              <a:t>赤伯</a:t>
            </a:r>
            <a:r>
              <a:rPr lang="zh-TW" sz="1100">
                <a:latin typeface="MingLiU"/>
                <a:ea typeface="MingLiU"/>
              </a:rPr>
              <a:t>&amp;应臺加在 無隹的困月上，</a:t>
            </a:r>
            <a:r>
              <a:rPr lang="en-US" b="1" sz="1100">
                <a:latin typeface="Times New Roman"/>
              </a:rPr>
              <a:t>^ttft«sn£u JPEGttXlTftt</a:t>
            </a:r>
          </a:p>
          <a:p>
            <a:pPr algn="just" indent="330200">
              <a:lnSpc>
                <a:spcPts val="2424"/>
              </a:lnSpc>
              <a:spcAft>
                <a:spcPts val="1680"/>
              </a:spcAft>
            </a:pPr>
            <a:r>
              <a:rPr lang="zh-TW" b="1" sz="1100">
                <a:latin typeface="Times New Roman"/>
                <a:ea typeface="Times New Roman"/>
              </a:rPr>
              <a:t>8</a:t>
            </a:r>
            <a:r>
              <a:rPr lang="zh-TW" sz="1100">
                <a:latin typeface="MingLiU"/>
                <a:ea typeface="MingLiU"/>
              </a:rPr>
              <a:t>上曾歓*至少也舍</a:t>
            </a:r>
            <a:r>
              <a:rPr lang="zh-CN" sz="1100">
                <a:latin typeface="MingLiU"/>
                <a:ea typeface="MingLiU"/>
              </a:rPr>
              <a:t>我丰</a:t>
            </a:r>
            <a:r>
              <a:rPr lang="zh-TW" sz="1100">
                <a:latin typeface="MingLiU"/>
                <a:ea typeface="MingLiU"/>
              </a:rPr>
              <a:t>記象</a:t>
            </a:r>
            <a:r>
              <a:rPr lang="en-US" sz="1100">
                <a:latin typeface="MingLiU"/>
              </a:rPr>
              <a:t>•$ </a:t>
            </a:r>
            <a:r>
              <a:rPr lang="zh-TW" sz="1100">
                <a:latin typeface="MingLiU"/>
                <a:ea typeface="MingLiU"/>
              </a:rPr>
              <a:t>,蓄埼平會/迁备所本小区命。</a:t>
            </a:r>
            <a:r>
              <a:rPr lang="en-US" sz="1100">
                <a:latin typeface="MingLiU"/>
              </a:rPr>
              <a:t>.</a:t>
            </a:r>
            <a:r>
              <a:rPr lang="zh-TW" sz="1100">
                <a:latin typeface="MingLiU"/>
                <a:ea typeface="MingLiU"/>
              </a:rPr>
              <a:t>前■设 务诂号、过车时月.韋遣号（如</a:t>
            </a:r>
            <a:r>
              <a:rPr lang="en-US" b="1" sz="1100">
                <a:latin typeface="Times New Roman"/>
              </a:rPr>
              <a:t>1. </a:t>
            </a:r>
            <a:r>
              <a:rPr lang="zh-TW" b="1" sz="1100">
                <a:latin typeface="Times New Roman"/>
                <a:ea typeface="Times New Roman"/>
              </a:rPr>
              <a:t>2</a:t>
            </a:r>
            <a:r>
              <a:rPr lang="zh-TW" sz="1100">
                <a:latin typeface="MingLiU"/>
                <a:ea typeface="MingLiU"/>
              </a:rPr>
              <a:t>、</a:t>
            </a:r>
            <a:r>
              <a:rPr lang="zh-TW" b="1" sz="1100">
                <a:latin typeface="Times New Roman"/>
                <a:ea typeface="Times New Roman"/>
              </a:rPr>
              <a:t>3</a:t>
            </a:r>
            <a:r>
              <a:rPr lang="zh-TW" sz="1100">
                <a:latin typeface="MingLiU"/>
                <a:ea typeface="MingLiU"/>
              </a:rPr>
              <a:t>••氷攵料行養方肉、车关主</a:t>
            </a:r>
            <a:r>
              <a:rPr lang="en-US" b="1" sz="1100">
                <a:latin typeface="Times New Roman"/>
              </a:rPr>
              <a:t>U</a:t>
            </a:r>
            <a:r>
              <a:rPr lang="zh-TW" sz="1100">
                <a:latin typeface="MingLiU"/>
                <a:ea typeface="MingLiU"/>
              </a:rPr>
              <a:t>号#</a:t>
            </a:r>
          </a:p>
          <a:p>
            <a:pPr algn="just" indent="330200">
              <a:lnSpc>
                <a:spcPts val="2448"/>
              </a:lnSpc>
            </a:pPr>
            <a:r>
              <a:rPr lang="zh-TW" b="1" sz="1100">
                <a:latin typeface="Times New Roman"/>
                <a:ea typeface="Times New Roman"/>
              </a:rPr>
              <a:t>9</a:t>
            </a:r>
            <a:r>
              <a:rPr lang="zh-TW" sz="1100">
                <a:latin typeface="MingLiU"/>
                <a:ea typeface="MingLiU"/>
              </a:rPr>
              <a:t>车轩的机拍《!香.上与苏拇市公安局耽网平會最行眾 同沖換，如具</a:t>
            </a:r>
            <a:r>
              <a:rPr lang="en-US" b="1" sz="1100">
                <a:latin typeface="Times New Roman"/>
              </a:rPr>
              <a:t>flilXiCBiq</a:t>
            </a:r>
            <a:r>
              <a:rPr lang="zh-TW" sz="1100">
                <a:latin typeface="MingLiU"/>
                <a:ea typeface="MingLiU"/>
              </a:rPr>
              <a:t>所属公安晨収冃平台进行联用磐授；</a:t>
            </a:r>
          </a:p>
          <a:p>
            <a:pPr algn="just" indent="317500">
              <a:lnSpc>
                <a:spcPts val="2448"/>
              </a:lnSpc>
            </a:pPr>
            <a:r>
              <a:rPr lang="zh-TW" b="1" sz="1100">
                <a:latin typeface="Times New Roman"/>
                <a:ea typeface="Times New Roman"/>
              </a:rPr>
              <a:t>10</a:t>
            </a:r>
            <a:r>
              <a:rPr lang="zh-TW" sz="1100">
                <a:latin typeface="MingLiU"/>
                <a:ea typeface="MingLiU"/>
              </a:rPr>
              <a:t>焊冬</a:t>
            </a:r>
            <a:r>
              <a:rPr lang="zh-TW" b="1" sz="1100">
                <a:latin typeface="Times New Roman"/>
                <a:ea typeface="Times New Roman"/>
              </a:rPr>
              <a:t>9</a:t>
            </a:r>
            <a:r>
              <a:rPr lang="zh-TW" sz="1100">
                <a:latin typeface="MingLiU"/>
                <a:ea typeface="MingLiU"/>
              </a:rPr>
              <a:t>［搔的</a:t>
            </a:r>
            <a:r>
              <a:rPr lang="en-US" sz="1100">
                <a:latin typeface="MingLiU"/>
              </a:rPr>
              <a:t>na</a:t>
            </a:r>
            <a:r>
              <a:rPr lang="zh-TW" sz="1100">
                <a:latin typeface="MingLiU"/>
                <a:ea typeface="MingLiU"/>
              </a:rPr>
              <a:t>谓足《车州十车柯机荏赦罟養</a:t>
            </a:r>
            <a:r>
              <a:rPr lang="zh-TW" i="1" sz="1100">
                <a:latin typeface="MingLiU"/>
                <a:ea typeface="MingLiU"/>
              </a:rPr>
              <a:t>入*丄</a:t>
            </a:r>
          </a:p>
          <a:p>
            <a:pPr algn="just" indent="0">
              <a:lnSpc>
                <a:spcPts val="2448"/>
              </a:lnSpc>
            </a:pPr>
            <a:r>
              <a:rPr lang="zh-TW" b="1" sz="1100">
                <a:latin typeface="Times New Roman"/>
                <a:ea typeface="Times New Roman"/>
              </a:rPr>
              <a:t>533</a:t>
            </a:r>
            <a:r>
              <a:rPr lang="zh-TW" sz="1100">
                <a:latin typeface="MingLiU"/>
                <a:ea typeface="MingLiU"/>
              </a:rPr>
              <a:t>小区人弁及軍机堵隼出入。应衣氣券會公安仗术要求的人部乱独註各</a:t>
            </a:r>
            <a:r>
              <a:rPr lang="zh-CN" sz="1100">
                <a:latin typeface="MingLiU"/>
                <a:ea typeface="MingLiU"/>
              </a:rPr>
              <a:t>,并 </a:t>
            </a:r>
            <a:r>
              <a:rPr lang="zh-TW" sz="1100">
                <a:latin typeface="MingLiU"/>
                <a:ea typeface="MingLiU"/>
              </a:rPr>
              <a:t>与</a:t>
            </a:r>
            <a:r>
              <a:rPr lang="zh-CN" sz="1100">
                <a:latin typeface="MingLiU"/>
                <a:ea typeface="MingLiU"/>
              </a:rPr>
              <a:t>本州市</a:t>
            </a:r>
            <a:r>
              <a:rPr lang="zh-TW" sz="1100">
                <a:latin typeface="MingLiU"/>
                <a:ea typeface="MingLiU"/>
              </a:rPr>
              <a:t>公宏用联风平台垠行</a:t>
            </a:r>
            <a:r>
              <a:rPr lang="zh-CN" sz="1100">
                <a:latin typeface="MingLiU"/>
                <a:ea typeface="MingLiU"/>
              </a:rPr>
              <a:t>豪河对</a:t>
            </a:r>
            <a:r>
              <a:rPr lang="zh-TW" sz="1100">
                <a:latin typeface="MingLiU"/>
                <a:ea typeface="MingLiU"/>
              </a:rPr>
              <a:t>集.人即駅拍</a:t>
            </a:r>
            <a:r>
              <a:rPr lang="en-US" b="1" sz="1100">
                <a:latin typeface="Times New Roman"/>
              </a:rPr>
              <a:t>JR</a:t>
            </a:r>
            <a:r>
              <a:rPr lang="zh-TW" sz="1100">
                <a:latin typeface="MingLiU"/>
                <a:ea typeface="MingLiU"/>
              </a:rPr>
              <a:t>统应箝會以下要水：</a:t>
            </a: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EFEFE"/>
        </a:solidFill>
        <a:effectLst/>
      </p:bgPr>
    </p:bg>
    <p:spTree>
      <p:nvGrpSpPr>
        <p:cNvPr id="1" name=""/>
        <p:cNvGrpSpPr/>
        <p:nvPr/>
      </p:nvGrpSpPr>
      <p:grpSpPr/>
      <p:sp>
        <p:nvSpPr>
          <p:cNvPr id="2" name=""/>
          <p:cNvSpPr/>
          <p:nvPr/>
        </p:nvSpPr>
        <p:spPr>
          <a:xfrm>
            <a:off x="1170432" y="950976"/>
            <a:ext cx="5315712" cy="8778240"/>
          </a:xfrm>
          <a:prstGeom prst="rect">
            <a:avLst/>
          </a:prstGeom>
          <a:solidFill>
            <a:srgbClr val="FFFFFF"/>
          </a:solidFill>
        </p:spPr>
        <p:txBody>
          <a:bodyPr lIns="0" tIns="0" rIns="0" bIns="0">
            <a:noAutofit/>
          </a:bodyPr>
          <a:p>
            <a:pPr algn="just" indent="330200">
              <a:lnSpc>
                <a:spcPts val="2496"/>
              </a:lnSpc>
            </a:pPr>
            <a:r>
              <a:rPr lang="zh-CN" b="1" sz="1100">
                <a:latin typeface="Times New Roman"/>
                <a:ea typeface="Times New Roman"/>
              </a:rPr>
              <a:t>1</a:t>
            </a:r>
            <a:r>
              <a:rPr lang="zh-TW" sz="1100">
                <a:latin typeface="MingLiU"/>
                <a:ea typeface="MingLiU"/>
              </a:rPr>
              <a:t>人脍新拍穩饿机疫拍级人有出入口的乏，出人貝面飪传征、行为勢征和 款量等，</a:t>
            </a:r>
          </a:p>
          <a:p>
            <a:pPr algn="just" indent="330200">
              <a:lnSpc>
                <a:spcPts val="2448"/>
              </a:lnSpc>
            </a:pPr>
            <a:r>
              <a:rPr lang="zh-TW" b="1" sz="1100">
                <a:latin typeface="Times New Roman"/>
                <a:ea typeface="Times New Roman"/>
              </a:rPr>
              <a:t>2</a:t>
            </a:r>
            <a:r>
              <a:rPr lang="zh-TW" sz="1100">
                <a:latin typeface="MingLiU"/>
                <a:ea typeface="MingLiU"/>
              </a:rPr>
              <a:t>人脸紙拍袋徵飢接入方式、效够格式及涅用野符舎苏州市公安局城市盾 窮菱设要求，</a:t>
            </a:r>
          </a:p>
          <a:p>
            <a:pPr algn="just" indent="330200">
              <a:lnSpc>
                <a:spcPts val="2448"/>
              </a:lnSpc>
            </a:pPr>
            <a:r>
              <a:rPr lang="zh-TW" b="1" sz="1100">
                <a:latin typeface="Times New Roman"/>
                <a:ea typeface="Times New Roman"/>
              </a:rPr>
              <a:t>3</a:t>
            </a:r>
            <a:r>
              <a:rPr lang="zh-TW" sz="1100">
                <a:latin typeface="MingLiU"/>
                <a:ea typeface="MingLiU"/>
              </a:rPr>
              <a:t>人巖扒拍欽矜，苏卅市区苑田原用上与苏州市公安易歐网平合盗行联网 对境，各昼較市为吴</a:t>
            </a:r>
            <a:r>
              <a:rPr lang="en-US" b="1" sz="1100">
                <a:latin typeface="Times New Roman"/>
              </a:rPr>
              <a:t>JL</a:t>
            </a:r>
            <a:r>
              <a:rPr lang="zh-TW" sz="1100">
                <a:latin typeface="MingLiU"/>
                <a:ea typeface="MingLiU"/>
              </a:rPr>
              <a:t>区范国与牙■公安月耳（同平台述行暖同对雄.</a:t>
            </a:r>
          </a:p>
          <a:p>
            <a:pPr algn="just" indent="0">
              <a:lnSpc>
                <a:spcPts val="2688"/>
              </a:lnSpc>
            </a:pPr>
            <a:r>
              <a:rPr lang="en-US" b="1" sz="1100">
                <a:latin typeface="Times New Roman"/>
              </a:rPr>
              <a:t>5.3.4</a:t>
            </a:r>
            <a:r>
              <a:rPr lang="zh-TW" sz="1100">
                <a:latin typeface="MingLiU"/>
                <a:ea typeface="MingLiU"/>
              </a:rPr>
              <a:t>建魏物所就由入。（舍樓禎出入口）擾爆机安装力由庄勤提出行人</a:t>
            </a:r>
            <a:r>
              <a:rPr lang="en-US" b="1" sz="1100">
                <a:latin typeface="Times New Roman"/>
              </a:rPr>
              <a:t>Bi</a:t>
            </a:r>
            <a:r>
              <a:rPr lang="zh-TW" sz="1100">
                <a:latin typeface="MingLiU"/>
                <a:ea typeface="MingLiU"/>
              </a:rPr>
              <a:t>的正 </a:t>
            </a:r>
            <a:r>
              <a:rPr lang="en-US" b="1" sz="1100">
                <a:latin typeface="Times New Roman"/>
              </a:rPr>
              <a:t>5®«n</a:t>
            </a:r>
          </a:p>
          <a:p>
            <a:pPr algn="just" indent="0">
              <a:lnSpc>
                <a:spcPts val="2464"/>
              </a:lnSpc>
            </a:pPr>
            <a:r>
              <a:rPr lang="en-US" b="1" sz="1100">
                <a:latin typeface="Times New Roman"/>
              </a:rPr>
              <a:t>5-3.5</a:t>
            </a:r>
            <a:r>
              <a:rPr lang="zh-TW" sz="1100">
                <a:latin typeface="MingLiU"/>
                <a:ea typeface="MingLiU"/>
              </a:rPr>
              <a:t>次于小区内却地下停丰库机豺丰辑出入口金景攝象机舰向成一映向内。率 庫£入口各个辛叢灼帳像机应柏柔丰號的正再虫像且稀寬第志</a:t>
            </a:r>
            <a:r>
              <a:rPr lang="zh-CN" sz="1100">
                <a:latin typeface="MingLiU"/>
                <a:ea typeface="MingLiU"/>
              </a:rPr>
              <a:t>吸完</a:t>
            </a:r>
            <a:r>
              <a:rPr lang="zh-TW" sz="1100">
                <a:latin typeface="MingLiU"/>
                <a:ea typeface="MingLiU"/>
              </a:rPr>
              <a:t>抑制功</a:t>
            </a:r>
            <a:r>
              <a:rPr lang="en-US" b="1" sz="1100">
                <a:latin typeface="Times New Roman"/>
              </a:rPr>
              <a:t>IU </a:t>
            </a:r>
            <a:r>
              <a:rPr lang="zh-TW" b="1" sz="1100">
                <a:latin typeface="Times New Roman"/>
                <a:ea typeface="Times New Roman"/>
              </a:rPr>
              <a:t>536         </a:t>
            </a:r>
            <a:r>
              <a:rPr lang="zh-TW" sz="1100">
                <a:latin typeface="MingLiU"/>
                <a:ea typeface="MingLiU"/>
              </a:rPr>
              <a:t>机庄安装在电耕轿皐仃体上方一俱的頂部或捷作而扱上</a:t>
            </a:r>
          </a:p>
          <a:p>
            <a:pPr algn="just" indent="0">
              <a:lnSpc>
                <a:spcPts val="2464"/>
              </a:lnSpc>
              <a:spcAft>
                <a:spcPts val="840"/>
              </a:spcAft>
            </a:pPr>
            <a:r>
              <a:rPr lang="zh-TW" sz="1100">
                <a:latin typeface="MingLiU"/>
                <a:ea typeface="MingLiU"/>
              </a:rPr>
              <a:t>亦，</a:t>
            </a:r>
            <a:r>
              <a:rPr lang="en-US" b="1" sz="1100">
                <a:latin typeface="Times New Roman"/>
              </a:rPr>
              <a:t>&gt;SRM*4*&gt;</a:t>
            </a:r>
            <a:r>
              <a:rPr lang="en-US" b="1" baseline="-25000" sz="1100">
                <a:latin typeface="Times New Roman"/>
              </a:rPr>
              <a:t>O</a:t>
            </a:r>
          </a:p>
          <a:p>
            <a:pPr algn="just" indent="0">
              <a:lnSpc>
                <a:spcPct val="195000"/>
              </a:lnSpc>
            </a:pPr>
            <a:r>
              <a:rPr lang="en-US" b="1" sz="1100">
                <a:latin typeface="Times New Roman"/>
              </a:rPr>
              <a:t>53.7</a:t>
            </a:r>
            <a:r>
              <a:rPr lang="zh-TW" sz="1100">
                <a:latin typeface="MingLiU"/>
                <a:ea typeface="MingLiU"/>
              </a:rPr>
              <a:t>視負豊校图係座符合以下旻求，</a:t>
            </a:r>
          </a:p>
          <a:p>
            <a:pPr algn="just" indent="368300">
              <a:lnSpc>
                <a:spcPts val="2464"/>
              </a:lnSpc>
              <a:spcAft>
                <a:spcPts val="840"/>
              </a:spcAft>
            </a:pPr>
            <a:r>
              <a:rPr lang="zh-TW" b="1" sz="1100">
                <a:latin typeface="Times New Roman"/>
                <a:ea typeface="Times New Roman"/>
              </a:rPr>
              <a:t>1</a:t>
            </a:r>
            <a:r>
              <a:rPr lang="zh-TW" sz="1100">
                <a:latin typeface="MingLiU"/>
                <a:ea typeface="MingLiU"/>
              </a:rPr>
              <a:t>实时旋祝圈</a:t>
            </a:r>
            <a:r>
              <a:rPr lang="en-US" b="1" sz="1100">
                <a:latin typeface="Times New Roman"/>
              </a:rPr>
              <a:t>R</a:t>
            </a:r>
            <a:r>
              <a:rPr lang="zh-TW" sz="1100">
                <a:latin typeface="MingLiU"/>
                <a:ea typeface="MingLiU"/>
              </a:rPr>
              <a:t>和冏放田徵度幺検五緞狡伤制评定.应不価于</a:t>
            </a:r>
            <a:r>
              <a:rPr lang="zh-TW" b="1" sz="1100">
                <a:latin typeface="Times New Roman"/>
                <a:ea typeface="Times New Roman"/>
              </a:rPr>
              <a:t>4</a:t>
            </a:r>
            <a:r>
              <a:rPr lang="zh-TW" sz="1100">
                <a:latin typeface="MingLiU"/>
                <a:ea typeface="MingLiU"/>
              </a:rPr>
              <a:t>分（版）；</a:t>
            </a:r>
          </a:p>
          <a:p>
            <a:pPr algn="just" indent="292100">
              <a:lnSpc>
                <a:spcPct val="195000"/>
              </a:lnSpc>
            </a:pPr>
            <a:r>
              <a:rPr lang="zh-TW" b="1" sz="1100">
                <a:latin typeface="Times New Roman"/>
                <a:ea typeface="Times New Roman"/>
              </a:rPr>
              <a:t>2 </a:t>
            </a:r>
            <a:r>
              <a:rPr lang="zh-TW" sz="1100">
                <a:latin typeface="MingLiU"/>
                <a:ea typeface="MingLiU"/>
              </a:rPr>
              <a:t>亦区用界的</a:t>
            </a:r>
          </a:p>
          <a:p>
            <a:pPr algn="just" indent="368300">
              <a:lnSpc>
                <a:spcPts val="2464"/>
              </a:lnSpc>
            </a:pPr>
            <a:r>
              <a:rPr lang="zh-TW" b="1" sz="1100">
                <a:latin typeface="Times New Roman"/>
                <a:ea typeface="Times New Roman"/>
              </a:rPr>
              <a:t>3</a:t>
            </a:r>
            <a:r>
              <a:rPr lang="zh-TW" sz="1100">
                <a:latin typeface="MingLiU"/>
                <a:ea typeface="MingLiU"/>
              </a:rPr>
              <a:t>小区出入</a:t>
            </a:r>
            <a:r>
              <a:rPr lang="zh-CN" sz="1100">
                <a:latin typeface="MingLiU"/>
                <a:ea typeface="MingLiU"/>
              </a:rPr>
              <a:t>口符人</a:t>
            </a:r>
            <a:r>
              <a:rPr lang="en-US" sz="1100">
                <a:latin typeface="MingLiU"/>
              </a:rPr>
              <a:t>*«*</a:t>
            </a:r>
            <a:r>
              <a:rPr lang="zh-TW" sz="1100">
                <a:latin typeface="MingLiU"/>
                <a:ea typeface="MingLiU"/>
              </a:rPr>
              <a:t>机动卓透</a:t>
            </a:r>
            <a:r>
              <a:rPr lang="en-US" b="1" sz="1100">
                <a:latin typeface="Times New Roman"/>
              </a:rPr>
              <a:t>*«H»</a:t>
            </a:r>
            <a:r>
              <a:rPr lang="zh-TW" sz="1100">
                <a:latin typeface="MingLiU"/>
                <a:ea typeface="MingLiU"/>
              </a:rPr>
              <a:t>机的亂点朋彼应责尚地呈示</a:t>
            </a:r>
            <a:r>
              <a:rPr lang="zh-CN" sz="1100">
                <a:latin typeface="MingLiU"/>
                <a:ea typeface="MingLiU"/>
              </a:rPr>
              <a:t>堆* </a:t>
            </a:r>
            <a:r>
              <a:rPr lang="en-US" b="1" sz="1100">
                <a:latin typeface="Times New Roman"/>
              </a:rPr>
              <a:t>J1</a:t>
            </a:r>
            <a:r>
              <a:rPr lang="zh-TW" sz="1100">
                <a:latin typeface="MingLiU"/>
                <a:ea typeface="MingLiU"/>
              </a:rPr>
              <a:t>遂出人貝的新</a:t>
            </a:r>
            <a:r>
              <a:rPr lang="zh-CN" sz="1100">
                <a:latin typeface="MingLiU"/>
                <a:ea typeface="MingLiU"/>
              </a:rPr>
              <a:t>，肖效</a:t>
            </a:r>
            <a:r>
              <a:rPr lang="zh-TW" sz="1100">
                <a:latin typeface="MingLiU"/>
                <a:ea typeface="MingLiU"/>
              </a:rPr>
              <a:t>普两宜</a:t>
            </a:r>
            <a:r>
              <a:rPr lang="en-US" b="1" sz="1100">
                <a:latin typeface="Times New Roman"/>
              </a:rPr>
              <a:t>All</a:t>
            </a:r>
            <a:r>
              <a:rPr lang="zh-TW" sz="1100">
                <a:latin typeface="MingLiU"/>
                <a:ea typeface="MingLiU"/>
              </a:rPr>
              <a:t>療@通的</a:t>
            </a:r>
            <a:r>
              <a:rPr lang="zh-TW" b="1" sz="1100">
                <a:latin typeface="Times New Roman"/>
                <a:ea typeface="Times New Roman"/>
              </a:rPr>
              <a:t>1/60,</a:t>
            </a:r>
            <a:r>
              <a:rPr lang="zh-TW" sz="1100">
                <a:latin typeface="MingLiU"/>
                <a:ea typeface="MingLiU"/>
              </a:rPr>
              <a:t>丰</a:t>
            </a:r>
            <a:r>
              <a:rPr lang="en-US" b="1" sz="1100">
                <a:latin typeface="Times New Roman"/>
              </a:rPr>
              <a:t>it</a:t>
            </a:r>
            <a:r>
              <a:rPr lang="zh-TW" sz="1100">
                <a:latin typeface="MingLiU"/>
                <a:ea typeface="MingLiU"/>
              </a:rPr>
              <a:t>按像机贏 面应覆签堂个聿道，施泠处#養卓身、车点如</a:t>
            </a:r>
            <a:r>
              <a:rPr lang="en-US" b="1" sz="1100">
                <a:latin typeface="Times New Roman"/>
              </a:rPr>
              <a:t>1U</a:t>
            </a:r>
            <a:r>
              <a:rPr lang="zh-TW" sz="1100">
                <a:latin typeface="MingLiU"/>
                <a:ea typeface="MingLiU"/>
              </a:rPr>
              <a:t>捧</a:t>
            </a:r>
            <a:r>
              <a:rPr lang="en-US" b="1" sz="1100">
                <a:latin typeface="Times New Roman"/>
              </a:rPr>
              <a:t>I</a:t>
            </a:r>
            <a:r>
              <a:rPr lang="zh-TW" sz="1100">
                <a:latin typeface="MingLiU"/>
                <a:ea typeface="MingLiU"/>
              </a:rPr>
              <a:t>東人貝；</a:t>
            </a:r>
          </a:p>
          <a:p>
            <a:pPr algn="just" indent="368300">
              <a:lnSpc>
                <a:spcPts val="2464"/>
              </a:lnSpc>
            </a:pPr>
            <a:r>
              <a:rPr lang="zh-TW" b="1" sz="1100">
                <a:latin typeface="Times New Roman"/>
                <a:ea typeface="Times New Roman"/>
              </a:rPr>
              <a:t>4</a:t>
            </a:r>
            <a:r>
              <a:rPr lang="zh-TW" sz="1100">
                <a:latin typeface="MingLiU"/>
                <a:ea typeface="MingLiU"/>
              </a:rPr>
              <a:t>小区内地下停</a:t>
            </a:r>
            <a:r>
              <a:rPr lang="zh-CN" sz="1100">
                <a:latin typeface="MingLiU"/>
                <a:ea typeface="MingLiU"/>
              </a:rPr>
              <a:t>卓区卓</a:t>
            </a:r>
            <a:r>
              <a:rPr lang="zh-TW" sz="1100">
                <a:latin typeface="MingLiU"/>
                <a:ea typeface="MingLiU"/>
              </a:rPr>
              <a:t>《|出入口</a:t>
            </a:r>
            <a:r>
              <a:rPr lang="zh-CN" sz="1100">
                <a:latin typeface="MingLiU"/>
                <a:ea typeface="MingLiU"/>
              </a:rPr>
              <a:t>章道重</a:t>
            </a:r>
            <a:r>
              <a:rPr lang="zh-TW" sz="1100">
                <a:latin typeface="MingLiU"/>
                <a:ea typeface="MingLiU"/>
              </a:rPr>
              <a:t>佼机蝕级顼凿徵应催漕处拍纸车 綱协身、</a:t>
            </a:r>
            <a:r>
              <a:rPr lang="en-US" b="1" sz="1100">
                <a:latin typeface="Times New Roman"/>
              </a:rPr>
              <a:t>jfcWfnffMJltA</a:t>
            </a:r>
            <a:r>
              <a:rPr lang="zh-TW" sz="1100">
                <a:latin typeface="MingLiU"/>
                <a:ea typeface="MingLiU"/>
              </a:rPr>
              <a:t>貝.会景援像机虫飽洁处拍缰度蛇（出）人貝的体</a:t>
            </a:r>
            <a:r>
              <a:rPr lang="en-US" b="1" sz="1100">
                <a:latin typeface="Times New Roman"/>
              </a:rPr>
              <a:t>it Mi</a:t>
            </a:r>
          </a:p>
          <a:p>
            <a:pPr algn="just" indent="368300">
              <a:lnSpc>
                <a:spcPts val="2448"/>
              </a:lnSpc>
            </a:pPr>
            <a:r>
              <a:rPr lang="zh-TW" b="1" sz="1100">
                <a:latin typeface="Times New Roman"/>
                <a:ea typeface="Times New Roman"/>
              </a:rPr>
              <a:t>5</a:t>
            </a:r>
            <a:r>
              <a:rPr lang="zh-TW" sz="1100">
                <a:latin typeface="MingLiU"/>
                <a:ea typeface="MingLiU"/>
              </a:rPr>
              <a:t>地下停丰庫与小区址亟反住宅的人行由入</a:t>
            </a:r>
            <a:r>
              <a:rPr lang="en-US" sz="1100">
                <a:latin typeface="MingLiU"/>
              </a:rPr>
              <a:t>D</a:t>
            </a:r>
            <a:r>
              <a:rPr lang="zh-TW" sz="1100">
                <a:latin typeface="MingLiU"/>
                <a:ea typeface="MingLiU"/>
              </a:rPr>
              <a:t>・地下聿机动丰停主 库与地无梱谟的出入口、住宅楼出入</a:t>
            </a:r>
            <a:r>
              <a:rPr lang="en-US" b="1" sz="1100">
                <a:latin typeface="Times New Roman"/>
              </a:rPr>
              <a:t>15.</a:t>
            </a:r>
            <a:r>
              <a:rPr lang="zh-TW" sz="1100">
                <a:latin typeface="MingLiU"/>
                <a:ea typeface="MingLiU"/>
              </a:rPr>
              <a:t>以及小区商歸、会所与外界槍潰的出入 </a:t>
            </a:r>
            <a:r>
              <a:rPr lang="en-US" b="1" sz="1100">
                <a:latin typeface="Times New Roman"/>
              </a:rPr>
              <a:t>□ ♦ftftSffi®.</a:t>
            </a:r>
            <a:r>
              <a:rPr lang="zh-TW" sz="1100">
                <a:latin typeface="MingLiU"/>
                <a:ea typeface="MingLiU"/>
              </a:rPr>
              <a:t>庄清所沌显示</a:t>
            </a:r>
            <a:r>
              <a:rPr lang="zh-CN" sz="1100">
                <a:latin typeface="MingLiU"/>
                <a:ea typeface="MingLiU"/>
              </a:rPr>
              <a:t>遗出人</a:t>
            </a:r>
            <a:r>
              <a:rPr lang="zh-TW" sz="1100">
                <a:latin typeface="MingLiU"/>
                <a:ea typeface="MingLiU"/>
              </a:rPr>
              <a:t>员而却特征；</a:t>
            </a:r>
          </a:p>
          <a:p>
            <a:pPr algn="just" indent="368300">
              <a:lnSpc>
                <a:spcPts val="2424"/>
              </a:lnSpc>
            </a:pPr>
            <a:r>
              <a:rPr lang="zh-TW" b="1" sz="1100">
                <a:latin typeface="Times New Roman"/>
                <a:ea typeface="Times New Roman"/>
              </a:rPr>
              <a:t>6</a:t>
            </a:r>
            <a:r>
              <a:rPr lang="zh-TW" sz="1100">
                <a:latin typeface="MingLiU"/>
                <a:ea typeface="MingLiU"/>
              </a:rPr>
              <a:t>地而车箱宴申停效区、继下机寸车停车岸主旻通遗、主票道勢交乂幕口、 小区主的視頻卽象，反清或员示云毬入只的行为特征和机地车的行缺带免</a:t>
            </a:r>
            <a:r>
              <a:rPr lang="en-US" b="1" sz="1100">
                <a:latin typeface="Times New Roman"/>
              </a:rPr>
              <a:t>a 5.3.8</a:t>
            </a:r>
            <a:r>
              <a:rPr lang="zh-TW" sz="1100">
                <a:latin typeface="MingLiU"/>
                <a:ea typeface="MingLiU"/>
              </a:rPr>
              <a:t>权魏监控与女警景动的系虬 当摄警控机摆发出枝警信号时,监控中心的 </a:t>
            </a:r>
            <a:r>
              <a:rPr lang="en-US" b="1" sz="1100">
                <a:latin typeface="Times New Roman"/>
              </a:rPr>
              <a:t>B5</a:t>
            </a:r>
            <a:r>
              <a:rPr lang="zh-TW" sz="1100">
                <a:latin typeface="MingLiU"/>
                <a:ea typeface="MingLiU"/>
              </a:rPr>
              <a:t>镣是示设备应館股幼勿換出与扱警区域相关的視頻甜食,井全屏显示。其吸动 响应部同应</a:t>
            </a:r>
            <a:r>
              <a:rPr lang="en-US" b="1" sz="1100">
                <a:latin typeface="Times New Roman"/>
              </a:rPr>
              <a:t>W4*,</a:t>
            </a:r>
          </a:p>
        </p:txBody>
      </p:sp>
      <p:sp>
        <p:nvSpPr>
          <p:cNvPr id="3" name=""/>
          <p:cNvSpPr/>
          <p:nvPr/>
        </p:nvSpPr>
        <p:spPr>
          <a:xfrm>
            <a:off x="3755136" y="9948672"/>
            <a:ext cx="134112" cy="97536"/>
          </a:xfrm>
          <a:prstGeom prst="rect">
            <a:avLst/>
          </a:prstGeom>
          <a:solidFill>
            <a:srgbClr val="FFFFFF"/>
          </a:solidFill>
        </p:spPr>
        <p:txBody>
          <a:bodyPr lIns="0" tIns="0" rIns="0" bIns="0" wrap="none">
            <a:noAutofit/>
          </a:bodyPr>
          <a:p>
            <a:pPr indent="0"/>
            <a:r>
              <a:rPr lang="zh-TW" b="1" sz="850">
                <a:latin typeface="Times New Roman"/>
                <a:ea typeface="Times New Roman"/>
              </a:rPr>
              <a:t>13</a:t>
            </a: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572768" y="987552"/>
            <a:ext cx="5291328" cy="8485632"/>
          </a:xfrm>
          <a:prstGeom prst="rect">
            <a:avLst/>
          </a:prstGeom>
          <a:solidFill>
            <a:srgbClr val="FFFFFF"/>
          </a:solidFill>
        </p:spPr>
        <p:txBody>
          <a:bodyPr lIns="0" tIns="0" rIns="0" bIns="0">
            <a:noAutofit/>
          </a:bodyPr>
          <a:p>
            <a:pPr indent="0">
              <a:lnSpc>
                <a:spcPts val="2457"/>
              </a:lnSpc>
            </a:pPr>
            <a:r>
              <a:rPr lang="en-US" b="1" sz="1100">
                <a:latin typeface="Times New Roman"/>
              </a:rPr>
              <a:t>5.3.9</a:t>
            </a:r>
            <a:r>
              <a:rPr lang="zh-TW" sz="1100">
                <a:latin typeface="MingLiU"/>
                <a:ea typeface="MingLiU"/>
              </a:rPr>
              <a:t>冋</a:t>
            </a:r>
            <a:r>
              <a:rPr lang="zh-CN" sz="1100">
                <a:latin typeface="MingLiU"/>
                <a:ea typeface="MingLiU"/>
              </a:rPr>
              <a:t>，传</a:t>
            </a:r>
            <a:r>
              <a:rPr lang="zh-TW" sz="1100">
                <a:latin typeface="MingLiU"/>
                <a:ea typeface="MingLiU"/>
              </a:rPr>
              <a:t>■废責及以下具表：</a:t>
            </a:r>
          </a:p>
          <a:p>
            <a:pPr algn="just" indent="342900">
              <a:lnSpc>
                <a:spcPts val="2592"/>
              </a:lnSpc>
            </a:pPr>
            <a:r>
              <a:rPr lang="en-US" b="1" sz="1100">
                <a:latin typeface="Times New Roman"/>
              </a:rPr>
              <a:t>I Hi?</a:t>
            </a:r>
            <a:r>
              <a:rPr lang="zh-TW" sz="1100">
                <a:latin typeface="MingLiU"/>
                <a:ea typeface="MingLiU"/>
              </a:rPr>
              <a:t>系统应采用數常結杓舷立的专用同店（尤并釆用</a:t>
            </a:r>
            <a:r>
              <a:rPr lang="en-US" b="1" sz="1100">
                <a:latin typeface="Times New Roman"/>
              </a:rPr>
              <a:t>VIAN</a:t>
            </a:r>
            <a:r>
              <a:rPr lang="zh-TW" sz="1100">
                <a:latin typeface="MingLiU"/>
                <a:ea typeface="MingLiU"/>
              </a:rPr>
              <a:t>的独立网段）. 不应用其饱耳电■貧共用一个两段</a:t>
            </a:r>
            <a:r>
              <a:rPr lang="zh-TW" b="1" sz="1100">
                <a:latin typeface="Times New Roman"/>
                <a:ea typeface="Times New Roman"/>
              </a:rPr>
              <a:t>I</a:t>
            </a:r>
          </a:p>
          <a:p>
            <a:pPr algn="just" indent="342900">
              <a:lnSpc>
                <a:spcPts val="2432"/>
              </a:lnSpc>
            </a:pPr>
            <a:r>
              <a:rPr lang="zh-TW" b="1" sz="1100">
                <a:latin typeface="Times New Roman"/>
                <a:ea typeface="Times New Roman"/>
              </a:rPr>
              <a:t>2</a:t>
            </a:r>
            <a:r>
              <a:rPr lang="zh-TW" sz="1100">
                <a:latin typeface="MingLiU"/>
                <a:ea typeface="MingLiU"/>
              </a:rPr>
              <a:t>月専停</a:t>
            </a:r>
            <a:r>
              <a:rPr lang="zh-CN" sz="1100">
                <a:latin typeface="MingLiU"/>
                <a:ea typeface="MingLiU"/>
              </a:rPr>
              <a:t>输兼晚</a:t>
            </a:r>
            <a:r>
              <a:rPr lang="zh-TW" b="1" sz="1100">
                <a:latin typeface="Times New Roman"/>
                <a:ea typeface="Times New Roman"/>
              </a:rPr>
              <a:t>!1</a:t>
            </a:r>
            <a:r>
              <a:rPr lang="zh-TW" sz="1100">
                <a:latin typeface="MingLiU"/>
                <a:ea typeface="MingLiU"/>
              </a:rPr>
              <a:t>入埒。設计应考虐童身的冗</a:t>
            </a:r>
            <a:r>
              <a:rPr lang="en-US" sz="1100">
                <a:latin typeface="MingLiU"/>
              </a:rPr>
              <a:t>*（</a:t>
            </a:r>
            <a:r>
              <a:rPr lang="zh-TW" sz="1100">
                <a:latin typeface="MingLiU"/>
                <a:ea typeface="MingLiU"/>
              </a:rPr>
              <a:t>-般买用端口不超</a:t>
            </a:r>
            <a:r>
              <a:rPr lang="en-US" b="1" sz="1100">
                <a:latin typeface="Times New Roman"/>
              </a:rPr>
              <a:t>U</a:t>
            </a:r>
            <a:r>
              <a:rPr lang="zh-TW" sz="1100">
                <a:latin typeface="MingLiU"/>
                <a:ea typeface="MingLiU"/>
              </a:rPr>
              <a:t>文 奈凱总墙口•［敢</a:t>
            </a:r>
            <a:r>
              <a:rPr lang="en-US" b="1" sz="1100">
                <a:latin typeface="Times New Roman"/>
              </a:rPr>
              <a:t>M）.</a:t>
            </a:r>
            <a:r>
              <a:rPr lang="zh-CN" sz="1100">
                <a:latin typeface="MingLiU"/>
                <a:ea typeface="MingLiU"/>
              </a:rPr>
              <a:t>璧子</a:t>
            </a:r>
            <a:r>
              <a:rPr lang="zh-TW" sz="1100">
                <a:latin typeface="MingLiU"/>
                <a:ea typeface="MingLiU"/>
              </a:rPr>
              <a:t>糧健&amp;充值殳化以及</a:t>
            </a:r>
            <a:r>
              <a:rPr lang="en-US" b="1" sz="1100">
                <a:latin typeface="Times New Roman"/>
              </a:rPr>
              <a:t>Ait</a:t>
            </a:r>
            <a:r>
              <a:rPr lang="zh-TW" sz="1100">
                <a:latin typeface="MingLiU"/>
                <a:ea typeface="MingLiU"/>
              </a:rPr>
              <a:t>的扩容；</a:t>
            </a:r>
          </a:p>
          <a:p>
            <a:pPr algn="just" indent="342900">
              <a:lnSpc>
                <a:spcPts val="2432"/>
              </a:lnSpc>
            </a:pPr>
            <a:r>
              <a:rPr lang="zh-TW" b="1" sz="1100">
                <a:latin typeface="Times New Roman"/>
                <a:ea typeface="Times New Roman"/>
              </a:rPr>
              <a:t>3</a:t>
            </a:r>
            <a:r>
              <a:rPr lang="zh-TW" sz="1100">
                <a:latin typeface="MingLiU"/>
                <a:ea typeface="MingLiU"/>
              </a:rPr>
              <a:t>网临交装仇应抠見绶途标慮、</a:t>
            </a:r>
            <a:r>
              <a:rPr lang="en-US" b="1" sz="1100">
                <a:latin typeface="Times New Roman"/>
              </a:rPr>
              <a:t>XfiS,</a:t>
            </a:r>
            <a:r>
              <a:rPr lang="zh-TW" sz="1100">
                <a:latin typeface="MingLiU"/>
                <a:ea typeface="MingLiU"/>
              </a:rPr>
              <a:t>产品林佛交挨能力应大于設务上 所布貝型各个換口购</a:t>
            </a:r>
            <a:r>
              <a:rPr lang="en-US" b="1" sz="1100">
                <a:latin typeface="Times New Roman"/>
              </a:rPr>
              <a:t>VJt</a:t>
            </a:r>
            <a:r>
              <a:rPr lang="zh-TW" sz="1100">
                <a:latin typeface="MingLiU"/>
                <a:ea typeface="MingLiU"/>
              </a:rPr>
              <a:t>忌布的</a:t>
            </a:r>
            <a:r>
              <a:rPr lang="zh-TW" b="1" sz="1100">
                <a:latin typeface="Times New Roman"/>
                <a:ea typeface="Times New Roman"/>
              </a:rPr>
              <a:t>2</a:t>
            </a:r>
            <a:r>
              <a:rPr lang="zh-TW" sz="1100">
                <a:latin typeface="MingLiU"/>
                <a:ea typeface="MingLiU"/>
              </a:rPr>
              <a:t>件</a:t>
            </a:r>
            <a:r>
              <a:rPr lang="zh-TW" b="1" sz="1100">
                <a:latin typeface="Times New Roman"/>
                <a:ea typeface="Times New Roman"/>
              </a:rPr>
              <a:t>＜4</a:t>
            </a:r>
            <a:r>
              <a:rPr lang="zh-TW" sz="1100">
                <a:latin typeface="MingLiU"/>
                <a:ea typeface="MingLiU"/>
              </a:rPr>
              <a:t>■双</a:t>
            </a:r>
            <a:r>
              <a:rPr lang="zh-CN" sz="1100">
                <a:latin typeface="MingLiU"/>
                <a:ea typeface="MingLiU"/>
              </a:rPr>
              <a:t>工〉；</a:t>
            </a:r>
          </a:p>
          <a:p>
            <a:pPr algn="just" indent="342900">
              <a:lnSpc>
                <a:spcPts val="2432"/>
              </a:lnSpc>
            </a:pPr>
            <a:r>
              <a:rPr lang="zh-TW" sz="1100">
                <a:latin typeface="MingLiU"/>
                <a:ea typeface="MingLiU"/>
              </a:rPr>
              <a:t>＜            控第城冋*&amp;風攻尽*筒化阿馋紡井修枸，同緒</a:t>
            </a:r>
          </a:p>
          <a:p>
            <a:pPr algn="just" indent="0">
              <a:lnSpc>
                <a:spcPts val="2432"/>
              </a:lnSpc>
            </a:pPr>
            <a:r>
              <a:rPr lang="zh-TW" sz="1100">
                <a:latin typeface="MingLiU"/>
                <a:ea typeface="MingLiU"/>
              </a:rPr>
              <a:t>柘扑雄骨不点每就三</a:t>
            </a:r>
            <a:r>
              <a:rPr lang="en-US" b="1" sz="1100">
                <a:latin typeface="Times New Roman"/>
              </a:rPr>
              <a:t>JL</a:t>
            </a:r>
            <a:r>
              <a:rPr lang="zh-TW" sz="1100">
                <a:latin typeface="MingLiU"/>
                <a:ea typeface="MingLiU"/>
              </a:rPr>
              <a:t>不</a:t>
            </a:r>
            <a:r>
              <a:rPr lang="zh-TW" b="1" sz="1100">
                <a:latin typeface="Times New Roman"/>
                <a:ea typeface="Times New Roman"/>
              </a:rPr>
              <a:t>4</a:t>
            </a:r>
            <a:r>
              <a:rPr lang="zh-TW" sz="1100">
                <a:latin typeface="MingLiU"/>
                <a:ea typeface="MingLiU"/>
              </a:rPr>
              <a:t>呆用原面</a:t>
            </a:r>
            <a:r>
              <a:rPr lang="en-US" b="1" sz="1100">
                <a:latin typeface="Times New Roman"/>
              </a:rPr>
              <a:t>9IPI</a:t>
            </a:r>
            <a:r>
              <a:rPr lang="zh-TW" sz="1100">
                <a:latin typeface="MingLiU"/>
                <a:ea typeface="MingLiU"/>
              </a:rPr>
              <a:t>堵文装</a:t>
            </a:r>
            <a:r>
              <a:rPr lang="en-US" sz="1100">
                <a:latin typeface="MingLiU"/>
              </a:rPr>
              <a:t>W</a:t>
            </a:r>
            <a:r>
              <a:rPr lang="zh-TW" sz="1100">
                <a:latin typeface="MingLiU"/>
                <a:ea typeface="MingLiU"/>
              </a:rPr>
              <a:t>备.室井最</a:t>
            </a:r>
            <a:r>
              <a:rPr lang="zh-TW" sz="1200">
                <a:latin typeface="Times New Roman"/>
                <a:ea typeface="Times New Roman"/>
              </a:rPr>
              <a:t>♦</a:t>
            </a:r>
            <a:r>
              <a:rPr lang="zh-TW" sz="1100">
                <a:latin typeface="MingLiU"/>
                <a:ea typeface="MingLiU"/>
              </a:rPr>
              <a:t>侑夹供机反使 用工</a:t>
            </a:r>
            <a:r>
              <a:rPr lang="en-US" b="1" sz="1100">
                <a:latin typeface="Times New Roman"/>
              </a:rPr>
              <a:t>/IUUMU</a:t>
            </a:r>
          </a:p>
          <a:p>
            <a:pPr algn="just" indent="342900">
              <a:lnSpc>
                <a:spcPts val="2457"/>
              </a:lnSpc>
            </a:pPr>
            <a:r>
              <a:rPr lang="zh-TW" b="1" sz="1100">
                <a:latin typeface="Times New Roman"/>
                <a:ea typeface="Times New Roman"/>
              </a:rPr>
              <a:t>5 </a:t>
            </a:r>
            <a:r>
              <a:rPr lang="zh-TW" sz="1100">
                <a:latin typeface="MingLiU"/>
                <a:ea typeface="MingLiU"/>
              </a:rPr>
              <a:t>—債（後入晨）交換机争个#入宜</a:t>
            </a:r>
            <a:r>
              <a:rPr lang="en-US" b="1" sz="1100">
                <a:latin typeface="Times New Roman"/>
              </a:rPr>
              <a:t>＞IOOM. -M（ftAfl） t </a:t>
            </a:r>
            <a:r>
              <a:rPr lang="zh-TW" sz="1100">
                <a:latin typeface="MingLiU"/>
                <a:ea typeface="MingLiU"/>
              </a:rPr>
              <a:t>供机设计貫不命姓</a:t>
            </a:r>
            <a:r>
              <a:rPr lang="zh-TW" b="1" sz="1100">
                <a:latin typeface="Times New Roman"/>
                <a:ea typeface="Times New Roman"/>
              </a:rPr>
              <a:t>24 </a:t>
            </a:r>
            <a:r>
              <a:rPr lang="zh-TW" sz="1100">
                <a:latin typeface="MingLiU"/>
                <a:ea typeface="MingLiU"/>
              </a:rPr>
              <a:t>口交鈍机力主.千亢以太同埼口应不少于丨个，</a:t>
            </a:r>
            <a:r>
              <a:rPr lang="en-US" b="1" sz="1100">
                <a:latin typeface="Times New Roman"/>
              </a:rPr>
              <a:t>-g （ft </a:t>
            </a:r>
            <a:r>
              <a:rPr lang="zh-TW" sz="1100">
                <a:latin typeface="MingLiU"/>
                <a:ea typeface="MingLiU"/>
              </a:rPr>
              <a:t>入孱）又録仇之岡不应有龙數联**</a:t>
            </a:r>
            <a:r>
              <a:rPr lang="en-US" sz="1100">
                <a:latin typeface="MingLiU"/>
              </a:rPr>
              <a:t>■;</a:t>
            </a:r>
            <a:r>
              <a:rPr lang="zh-TW" sz="1100">
                <a:latin typeface="MingLiU"/>
                <a:ea typeface="MingLiU"/>
              </a:rPr>
              <a:t>二馭（歪驚届）女装机•个姓入靖口年 </a:t>
            </a:r>
            <a:r>
              <a:rPr lang="en-US" b="1" sz="1100">
                <a:latin typeface="Times New Roman"/>
              </a:rPr>
              <a:t>tfi＞1000M. t«*4＜（SW）R»te^t. «MR4X4#»I. jUtVLAN </a:t>
            </a:r>
            <a:r>
              <a:rPr lang="zh-TW" sz="1100">
                <a:latin typeface="MingLiU"/>
                <a:ea typeface="MingLiU"/>
              </a:rPr>
              <a:t>姻分；三號（枝心馬）兵役机詠着是二歌</a:t>
            </a:r>
            <a:r>
              <a:rPr lang="en-US" b="1" sz="1100">
                <a:latin typeface="SimSun"/>
              </a:rPr>
              <a:t>（</a:t>
            </a:r>
            <a:r>
              <a:rPr lang="en-US" b="1" sz="1100">
                <a:latin typeface="Times New Roman"/>
              </a:rPr>
              <a:t>itJUl）</a:t>
            </a:r>
            <a:r>
              <a:rPr lang="zh-TW" sz="1100">
                <a:latin typeface="MingLiU"/>
                <a:ea typeface="MingLiU"/>
              </a:rPr>
              <a:t>女长机的性标聲，貫应 根増系就總换另行</a:t>
            </a:r>
            <a:r>
              <a:rPr lang="zh-CN" sz="1100">
                <a:latin typeface="MingLiU"/>
                <a:ea typeface="MingLiU"/>
              </a:rPr>
              <a:t>专业设</a:t>
            </a:r>
            <a:r>
              <a:rPr lang="zh-TW" sz="1100">
                <a:latin typeface="MingLiU"/>
                <a:ea typeface="MingLiU"/>
              </a:rPr>
              <a:t>计,</a:t>
            </a:r>
          </a:p>
          <a:p>
            <a:pPr algn="just" indent="342900">
              <a:lnSpc>
                <a:spcPts val="2400"/>
              </a:lnSpc>
              <a:spcAft>
                <a:spcPts val="1680"/>
              </a:spcAft>
            </a:pPr>
            <a:r>
              <a:rPr lang="zh-TW" b="1" sz="1100">
                <a:latin typeface="Times New Roman"/>
                <a:ea typeface="Times New Roman"/>
              </a:rPr>
              <a:t>6     </a:t>
            </a:r>
            <a:r>
              <a:rPr lang="zh-TW" sz="1100">
                <a:latin typeface="MingLiU"/>
                <a:ea typeface="MingLiU"/>
              </a:rPr>
              <a:t>字说柔主繭叵技第梳的主干■霓设计応鱼満</a:t>
            </a:r>
            <a:r>
              <a:rPr lang="zh-CN" sz="1100">
                <a:latin typeface="MingLiU"/>
                <a:ea typeface="MingLiU"/>
              </a:rPr>
              <a:t>足前场</a:t>
            </a:r>
            <a:r>
              <a:rPr lang="zh-TW" sz="1100">
                <a:latin typeface="MingLiU"/>
                <a:ea typeface="MingLiU"/>
              </a:rPr>
              <a:t>设备倏入 置控中心、用。经埸携入堂捜中</a:t>
            </a:r>
            <a:r>
              <a:rPr lang="en-US" sz="1100">
                <a:latin typeface="MingLiU"/>
              </a:rPr>
              <a:t>Q</a:t>
            </a:r>
            <a:r>
              <a:rPr lang="zh-TW" sz="1100">
                <a:latin typeface="MingLiU"/>
                <a:ea typeface="MingLiU"/>
              </a:rPr>
              <a:t>的帝</a:t>
            </a:r>
            <a:r>
              <a:rPr lang="en-US" b="1" sz="1100">
                <a:latin typeface="Times New Roman"/>
              </a:rPr>
              <a:t>JL</a:t>
            </a:r>
            <a:r>
              <a:rPr lang="zh-TW" sz="1100">
                <a:latin typeface="MingLiU"/>
                <a:ea typeface="MingLiU"/>
              </a:rPr>
              <a:t>委点挣</a:t>
            </a:r>
            <a:r>
              <a:rPr lang="en-US" b="1" sz="1100">
                <a:latin typeface="Times New Roman"/>
              </a:rPr>
              <a:t>8F*</a:t>
            </a:r>
            <a:r>
              <a:rPr lang="zh-TW" sz="1100">
                <a:latin typeface="MingLiU"/>
                <a:ea typeface="MingLiU"/>
              </a:rPr>
              <a:t>衣量。廊角債</a:t>
            </a:r>
            <a:r>
              <a:rPr lang="zh-CN" sz="1100">
                <a:latin typeface="MingLiU"/>
                <a:ea typeface="MingLiU"/>
              </a:rPr>
              <a:t>■节点</a:t>
            </a:r>
            <a:r>
              <a:rPr lang="zh-TW" sz="1100">
                <a:latin typeface="MingLiU"/>
                <a:ea typeface="MingLiU"/>
              </a:rPr>
              <a:t>奕用蕾</a:t>
            </a:r>
          </a:p>
          <a:p>
            <a:pPr algn="just" indent="317500">
              <a:lnSpc>
                <a:spcPts val="2457"/>
              </a:lnSpc>
            </a:pPr>
            <a:r>
              <a:rPr lang="zh-TW" b="1" sz="1100">
                <a:latin typeface="Times New Roman"/>
                <a:ea typeface="Times New Roman"/>
              </a:rPr>
              <a:t>7</a:t>
            </a:r>
            <a:r>
              <a:rPr lang="zh-TW" sz="1100">
                <a:latin typeface="MingLiU"/>
                <a:ea typeface="MingLiU"/>
              </a:rPr>
              <a:t>交象机的参*參敷应箸會下月熾；</a:t>
            </a:r>
            <a:r>
              <a:rPr lang="en-US" b="1" sz="1100">
                <a:latin typeface="Times New Roman"/>
              </a:rPr>
              <a:t>t:</a:t>
            </a:r>
          </a:p>
          <a:p>
            <a:pPr algn="just" indent="317500">
              <a:lnSpc>
                <a:spcPts val="2457"/>
              </a:lnSpc>
            </a:pPr>
            <a:r>
              <a:rPr lang="en-US" sz="1100">
                <a:latin typeface="MingLiU"/>
              </a:rPr>
              <a:t>•）-*（»</a:t>
            </a:r>
            <a:r>
              <a:rPr lang="zh-TW" sz="1100">
                <a:latin typeface="MingLiU"/>
                <a:ea typeface="MingLiU"/>
              </a:rPr>
              <a:t>入扇）交換权</a:t>
            </a:r>
            <a:r>
              <a:rPr lang="zh-TW" b="1" sz="1100">
                <a:latin typeface="SimSun"/>
                <a:ea typeface="SimSun"/>
              </a:rPr>
              <a:t>（</a:t>
            </a:r>
            <a:r>
              <a:rPr lang="zh-TW" b="1" sz="1100">
                <a:latin typeface="Times New Roman"/>
                <a:ea typeface="Times New Roman"/>
              </a:rPr>
              <a:t>24</a:t>
            </a:r>
            <a:r>
              <a:rPr lang="zh-TW" sz="1100">
                <a:latin typeface="MingLiU"/>
                <a:ea typeface="MingLiU"/>
              </a:rPr>
              <a:t>。交换机为例）</a:t>
            </a:r>
          </a:p>
          <a:p>
            <a:pPr algn="just" indent="317500">
              <a:lnSpc>
                <a:spcPts val="2457"/>
              </a:lnSpc>
            </a:pPr>
            <a:r>
              <a:rPr lang="zh-TW" b="1" sz="1100">
                <a:latin typeface="Times New Roman"/>
                <a:ea typeface="Times New Roman"/>
              </a:rPr>
              <a:t>I</a:t>
            </a:r>
            <a:r>
              <a:rPr lang="zh-TW" sz="1100">
                <a:latin typeface="MingLiU"/>
                <a:ea typeface="MingLiU"/>
              </a:rPr>
              <a:t>咬换客，唐</a:t>
            </a:r>
            <a:r>
              <a:rPr lang="en-US" b="1" sz="1100">
                <a:latin typeface="Times New Roman"/>
              </a:rPr>
              <a:t>A19.2Gb»</a:t>
            </a:r>
            <a:r>
              <a:rPr lang="en-US" b="1" sz="1100">
                <a:latin typeface="SimSun"/>
              </a:rPr>
              <a:t>；</a:t>
            </a:r>
          </a:p>
          <a:p>
            <a:pPr algn="just" indent="317500">
              <a:lnSpc>
                <a:spcPts val="2457"/>
              </a:lnSpc>
            </a:pPr>
            <a:r>
              <a:rPr lang="zh-TW" b="1" sz="1100">
                <a:latin typeface="Times New Roman"/>
                <a:ea typeface="Times New Roman"/>
              </a:rPr>
              <a:t>2＞</a:t>
            </a:r>
            <a:r>
              <a:rPr lang="zh-TW" sz="1100">
                <a:latin typeface="MingLiU"/>
                <a:ea typeface="MingLiU"/>
              </a:rPr>
              <a:t>包轮典率度</a:t>
            </a:r>
            <a:r>
              <a:rPr lang="en-US" b="1" sz="1100">
                <a:latin typeface="Times New Roman"/>
              </a:rPr>
              <a:t>n&amp;5Mp</a:t>
            </a:r>
            <a:r>
              <a:rPr lang="en-US" b="1" sz="1100">
                <a:latin typeface="SimSun"/>
              </a:rPr>
              <a:t>（</a:t>
            </a:r>
            <a:r>
              <a:rPr lang="en-US" b="1" sz="1100">
                <a:latin typeface="Times New Roman"/>
              </a:rPr>
              <a:t>E</a:t>
            </a:r>
          </a:p>
          <a:p>
            <a:pPr algn="just" indent="317500">
              <a:lnSpc>
                <a:spcPts val="2457"/>
              </a:lnSpc>
            </a:pPr>
            <a:r>
              <a:rPr lang="zh-CN" sz="1100">
                <a:latin typeface="MingLiU"/>
                <a:ea typeface="MingLiU"/>
              </a:rPr>
              <a:t>"二救</a:t>
            </a:r>
            <a:r>
              <a:rPr lang="zh-TW" sz="1100">
                <a:latin typeface="MingLiU"/>
                <a:ea typeface="MingLiU"/>
              </a:rPr>
              <a:t>（核心是或汇豪屡）交換机</a:t>
            </a:r>
            <a:r>
              <a:rPr lang="en-US" b="1" sz="1100">
                <a:latin typeface="SimSun"/>
              </a:rPr>
              <a:t>（</a:t>
            </a:r>
            <a:r>
              <a:rPr lang="en-US" b="1" sz="1100">
                <a:latin typeface="Times New Roman"/>
              </a:rPr>
              <a:t>2* </a:t>
            </a:r>
            <a:r>
              <a:rPr lang="zh-TW" sz="1100">
                <a:latin typeface="MingLiU"/>
                <a:ea typeface="MingLiU"/>
              </a:rPr>
              <a:t>口交隹釈为例）</a:t>
            </a:r>
          </a:p>
          <a:p>
            <a:pPr algn="just" indent="317500">
              <a:lnSpc>
                <a:spcPts val="2496"/>
              </a:lnSpc>
            </a:pPr>
            <a:r>
              <a:rPr lang="zh-TW" b="1" sz="1100">
                <a:latin typeface="Times New Roman"/>
                <a:ea typeface="Times New Roman"/>
              </a:rPr>
              <a:t>1）</a:t>
            </a:r>
            <a:r>
              <a:rPr lang="zh-TW" sz="1100">
                <a:latin typeface="MingLiU"/>
                <a:ea typeface="MingLiU"/>
              </a:rPr>
              <a:t>史換暮量反</a:t>
            </a:r>
            <a:r>
              <a:rPr lang="en-US" b="1" sz="1100">
                <a:latin typeface="Times New Roman"/>
              </a:rPr>
              <a:t>M192C</a:t>
            </a:r>
            <a:r>
              <a:rPr lang="zh-TW" sz="1100">
                <a:latin typeface="MingLiU"/>
                <a:ea typeface="MingLiU"/>
              </a:rPr>
              <a:t>牛；</a:t>
            </a:r>
          </a:p>
          <a:p>
            <a:pPr algn="just" indent="317500">
              <a:lnSpc>
                <a:spcPts val="2496"/>
              </a:lnSpc>
            </a:pPr>
            <a:r>
              <a:rPr lang="zh-TW" b="1" sz="1100">
                <a:latin typeface="Times New Roman"/>
                <a:ea typeface="Times New Roman"/>
              </a:rPr>
              <a:t>2</a:t>
            </a:r>
            <a:r>
              <a:rPr lang="zh-TW" sz="1100">
                <a:latin typeface="MingLiU"/>
                <a:ea typeface="MingLiU"/>
              </a:rPr>
              <a:t>施普发率应</a:t>
            </a:r>
            <a:r>
              <a:rPr lang="en-US" b="1" sz="1100">
                <a:latin typeface="Times New Roman"/>
              </a:rPr>
              <a:t>N36Mpf»</a:t>
            </a:r>
            <a:r>
              <a:rPr lang="en-US" sz="1100">
                <a:latin typeface="MingLiU"/>
              </a:rPr>
              <a:t>。</a:t>
            </a:r>
          </a:p>
          <a:p>
            <a:pPr algn="just" marL="739208" indent="-787400">
              <a:lnSpc>
                <a:spcPts val="2496"/>
              </a:lnSpc>
            </a:pPr>
            <a:r>
              <a:rPr lang="en-US" b="1" sz="1100">
                <a:latin typeface="Times New Roman"/>
              </a:rPr>
              <a:t>53-10</a:t>
            </a:r>
            <a:r>
              <a:rPr lang="zh-TW" sz="1100">
                <a:latin typeface="MingLiU"/>
                <a:ea typeface="MingLiU"/>
              </a:rPr>
              <a:t>同緒是數字检須支部</a:t>
            </a:r>
            <a:r>
              <a:rPr lang="en-US" b="1" sz="1100">
                <a:latin typeface="Times New Roman"/>
              </a:rPr>
              <a:t>K</a:t>
            </a:r>
            <a:r>
              <a:rPr lang="zh-TW" sz="1100">
                <a:latin typeface="MingLiU"/>
                <a:ea typeface="MingLiU"/>
              </a:rPr>
              <a:t>控系岐旌釘两个交奏屠之肩互段的</a:t>
            </a:r>
            <a:r>
              <a:rPr lang="en-US" b="1" sz="1100">
                <a:latin typeface="Times New Roman"/>
              </a:rPr>
              <a:t>IP</a:t>
            </a:r>
            <a:r>
              <a:rPr lang="zh-TW" sz="1100">
                <a:latin typeface="MingLiU"/>
                <a:ea typeface="MingLiU"/>
              </a:rPr>
              <a:t>瘠姓同常 下勇 </a:t>
            </a:r>
            <a:r>
              <a:rPr lang="en-US" b="1" sz="1100">
                <a:latin typeface="Times New Roman"/>
              </a:rPr>
              <a:t>IU</a:t>
            </a:r>
            <a:r>
              <a:rPr lang="en-US" b="1" sz="1100">
                <a:latin typeface="SimSun"/>
              </a:rPr>
              <a:t>：</a:t>
            </a:r>
          </a:p>
        </p:txBody>
      </p:sp>
      <p:sp>
        <p:nvSpPr>
          <p:cNvPr id="3" name=""/>
          <p:cNvSpPr/>
          <p:nvPr/>
        </p:nvSpPr>
        <p:spPr>
          <a:xfrm>
            <a:off x="1938528" y="9595104"/>
            <a:ext cx="1280160" cy="170688"/>
          </a:xfrm>
          <a:prstGeom prst="rect">
            <a:avLst/>
          </a:prstGeom>
          <a:solidFill>
            <a:srgbClr val="FFFFFF"/>
          </a:solidFill>
        </p:spPr>
        <p:txBody>
          <a:bodyPr lIns="0" tIns="0" rIns="0" bIns="0" wrap="none">
            <a:noAutofit/>
          </a:bodyPr>
          <a:p>
            <a:pPr algn="just" indent="317500"/>
            <a:r>
              <a:rPr lang="zh-TW" b="1" sz="1100">
                <a:latin typeface="Times New Roman"/>
                <a:ea typeface="Times New Roman"/>
              </a:rPr>
              <a:t>1</a:t>
            </a:r>
            <a:r>
              <a:rPr lang="zh-TW" sz="1100">
                <a:latin typeface="MingLiU"/>
                <a:ea typeface="MingLiU"/>
              </a:rPr>
              <a:t>外延座</a:t>
            </a:r>
            <a:r>
              <a:rPr lang="en-US" b="1" sz="1100">
                <a:latin typeface="Times New Roman"/>
              </a:rPr>
              <a:t>＜g＞;</a:t>
            </a:r>
          </a:p>
        </p:txBody>
      </p:sp>
      <p:sp>
        <p:nvSpPr>
          <p:cNvPr id="4" name=""/>
          <p:cNvSpPr/>
          <p:nvPr/>
        </p:nvSpPr>
        <p:spPr>
          <a:xfrm>
            <a:off x="4145280" y="9985248"/>
            <a:ext cx="134112" cy="109728"/>
          </a:xfrm>
          <a:prstGeom prst="rect">
            <a:avLst/>
          </a:prstGeom>
          <a:solidFill>
            <a:srgbClr val="FFFFFF"/>
          </a:solidFill>
        </p:spPr>
        <p:txBody>
          <a:bodyPr lIns="0" tIns="0" rIns="0" bIns="0" wrap="none">
            <a:noAutofit/>
          </a:bodyPr>
          <a:p>
            <a:pPr indent="0"/>
            <a:r>
              <a:rPr lang="zh-TW" b="1" sz="1100">
                <a:latin typeface="Times New Roman"/>
                <a:ea typeface="Times New Roman"/>
              </a:rPr>
              <a:t>14</a:t>
            </a: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FEFEFE"/>
        </a:solidFill>
        <a:effectLst/>
      </p:bgPr>
    </p:bg>
    <p:spTree>
      <p:nvGrpSpPr>
        <p:cNvPr id="1" name=""/>
        <p:cNvGrpSpPr/>
        <p:nvPr/>
      </p:nvGrpSpPr>
      <p:grpSpPr/>
      <p:sp>
        <p:nvSpPr>
          <p:cNvPr id="2" name=""/>
          <p:cNvSpPr/>
          <p:nvPr/>
        </p:nvSpPr>
        <p:spPr>
          <a:xfrm>
            <a:off x="1194816" y="914400"/>
            <a:ext cx="5230368" cy="8778240"/>
          </a:xfrm>
          <a:prstGeom prst="rect">
            <a:avLst/>
          </a:prstGeom>
          <a:solidFill>
            <a:srgbClr val="FFFFFF"/>
          </a:solidFill>
        </p:spPr>
        <p:txBody>
          <a:bodyPr lIns="0" tIns="0" rIns="0" bIns="0">
            <a:noAutofit/>
          </a:bodyPr>
          <a:p>
            <a:pPr indent="292100">
              <a:lnSpc>
                <a:spcPts val="2464"/>
              </a:lnSpc>
            </a:pPr>
            <a:r>
              <a:rPr lang="zh-CN" b="1" sz="1100">
                <a:latin typeface="Times New Roman"/>
                <a:ea typeface="Times New Roman"/>
              </a:rPr>
              <a:t>2</a:t>
            </a:r>
            <a:r>
              <a:rPr lang="zh-TW" sz="1100">
                <a:latin typeface="MingLiU"/>
                <a:ea typeface="MingLiU"/>
              </a:rPr>
              <a:t>时建押</a:t>
            </a:r>
            <a:r>
              <a:rPr lang="zh-CN" sz="1100">
                <a:latin typeface="MingLiU"/>
                <a:ea typeface="MingLiU"/>
              </a:rPr>
              <a:t>动应日</a:t>
            </a:r>
            <a:r>
              <a:rPr lang="en-US" b="1" sz="1100">
                <a:latin typeface="Times New Roman"/>
              </a:rPr>
              <a:t>50m,;</a:t>
            </a:r>
          </a:p>
          <a:p>
            <a:pPr indent="292100">
              <a:lnSpc>
                <a:spcPts val="2464"/>
              </a:lnSpc>
            </a:pPr>
            <a:r>
              <a:rPr lang="en-US" b="1" sz="1100">
                <a:latin typeface="Times New Roman"/>
              </a:rPr>
              <a:t>3</a:t>
            </a:r>
            <a:r>
              <a:rPr lang="zh-TW" sz="1100">
                <a:latin typeface="MingLiU"/>
                <a:ea typeface="MingLiU"/>
              </a:rPr>
              <a:t>去包率应</a:t>
            </a:r>
            <a:r>
              <a:rPr lang="en-US" b="1" sz="1100">
                <a:latin typeface="Times New Roman"/>
              </a:rPr>
              <a:t>wi</a:t>
            </a:r>
            <a:r>
              <a:rPr lang="en-US" b="1" sz="1100">
                <a:latin typeface="SimSun"/>
              </a:rPr>
              <a:t>・</a:t>
            </a:r>
            <a:r>
              <a:rPr lang="en-US" b="1" sz="1100">
                <a:latin typeface="Times New Roman"/>
              </a:rPr>
              <a:t>i</a:t>
            </a:r>
            <a:r>
              <a:rPr lang="en-US" b="1" sz="1100">
                <a:latin typeface="SimSun"/>
              </a:rPr>
              <a:t>(</a:t>
            </a:r>
            <a:r>
              <a:rPr lang="en-US" b="1" sz="1100">
                <a:latin typeface="Times New Roman"/>
              </a:rPr>
              <a:t>r\</a:t>
            </a:r>
          </a:p>
          <a:p>
            <a:pPr algn="just" indent="0">
              <a:lnSpc>
                <a:spcPts val="2464"/>
              </a:lnSpc>
            </a:pPr>
            <a:r>
              <a:rPr lang="en-US" b="1" sz="1100">
                <a:latin typeface="Times New Roman"/>
              </a:rPr>
              <a:t>5.3.11</a:t>
            </a:r>
            <a:r>
              <a:rPr lang="zh-TW" sz="1100">
                <a:latin typeface="MingLiU"/>
                <a:ea typeface="MingLiU"/>
              </a:rPr>
              <a:t>数字視叛安防豎控京她经由有技佐曲时・舊息是姓对何应符合下列规定</a:t>
            </a:r>
            <a:r>
              <a:rPr lang="zh-CN" sz="1100">
                <a:latin typeface="MingLiU"/>
                <a:ea typeface="MingLiU"/>
              </a:rPr>
              <a:t>|</a:t>
            </a:r>
          </a:p>
          <a:p>
            <a:pPr indent="292100">
              <a:lnSpc>
                <a:spcPts val="2464"/>
              </a:lnSpc>
            </a:pPr>
            <a:r>
              <a:rPr lang="zh-TW" b="1" sz="1100">
                <a:latin typeface="Times New Roman"/>
                <a:ea typeface="Times New Roman"/>
              </a:rPr>
              <a:t>I</a:t>
            </a:r>
            <a:r>
              <a:rPr lang="zh-TW" sz="1100">
                <a:latin typeface="MingLiU"/>
                <a:ea typeface="MingLiU"/>
              </a:rPr>
              <a:t>蓄壊皆备与藍拉中心设吝周堵到壊的佗亀應迅</a:t>
            </a:r>
            <a:r>
              <a:rPr lang="en-US" b="1" sz="1100">
                <a:latin typeface="Times New Roman"/>
              </a:rPr>
              <a:t>ef</a:t>
            </a:r>
            <a:r>
              <a:rPr lang="zh-TW" sz="1100">
                <a:latin typeface="MingLiU"/>
                <a:ea typeface="MingLiU"/>
              </a:rPr>
              <a:t>何应</a:t>
            </a:r>
            <a:r>
              <a:rPr lang="en-US" sz="1100">
                <a:latin typeface="MingLiU"/>
              </a:rPr>
              <a:t>wj；</a:t>
            </a:r>
          </a:p>
          <a:p>
            <a:pPr indent="292100">
              <a:lnSpc>
                <a:spcPts val="2464"/>
              </a:lnSpc>
            </a:pPr>
            <a:r>
              <a:rPr lang="zh-TW" b="1" i="1" sz="1100">
                <a:latin typeface="Times New Roman"/>
                <a:ea typeface="Times New Roman"/>
              </a:rPr>
              <a:t>2</a:t>
            </a:r>
            <a:r>
              <a:rPr lang="zh-TW" sz="1100">
                <a:latin typeface="MingLiU"/>
                <a:ea typeface="MingLiU"/>
              </a:rPr>
              <a:t>於知役各与用户波各间落壹塔的信息矣退时区应《船；</a:t>
            </a:r>
          </a:p>
          <a:p>
            <a:pPr indent="292100">
              <a:lnSpc>
                <a:spcPts val="2464"/>
              </a:lnSpc>
            </a:pPr>
            <a:r>
              <a:rPr lang="zh-TW" b="1" sz="1100">
                <a:latin typeface="Times New Roman"/>
                <a:ea typeface="Times New Roman"/>
              </a:rPr>
              <a:t>3</a:t>
            </a:r>
            <a:r>
              <a:rPr lang="zh-TW" sz="1100">
                <a:latin typeface="MingLiU"/>
                <a:ea typeface="MingLiU"/>
              </a:rPr>
              <a:t>祝叔多誓联勃响应时柯应〈％。</a:t>
            </a:r>
          </a:p>
          <a:p>
            <a:pPr algn="just" indent="0">
              <a:lnSpc>
                <a:spcPts val="2464"/>
              </a:lnSpc>
            </a:pPr>
            <a:r>
              <a:rPr lang="en-US" b="1" sz="1100">
                <a:latin typeface="Times New Roman"/>
              </a:rPr>
              <a:t>5.3.12             BfrH,</a:t>
            </a:r>
            <a:r>
              <a:rPr lang="zh-TW" sz="1100">
                <a:latin typeface="MingLiU"/>
                <a:ea typeface="MingLiU"/>
              </a:rPr>
              <a:t>藍養务宫位置等的字料登</a:t>
            </a:r>
            <a:r>
              <a:rPr lang="zh-CN" sz="1100">
                <a:latin typeface="MingLiU"/>
                <a:ea typeface="MingLiU"/>
              </a:rPr>
              <a:t>加显示功能.</a:t>
            </a:r>
            <a:r>
              <a:rPr lang="en-US" b="1" sz="1100">
                <a:latin typeface="Times New Roman"/>
              </a:rPr>
              <a:t>tff</a:t>
            </a:r>
          </a:p>
          <a:p>
            <a:pPr indent="0">
              <a:lnSpc>
                <a:spcPts val="2496"/>
              </a:lnSpc>
            </a:pPr>
            <a:r>
              <a:rPr lang="en-US" b="1" sz="1100">
                <a:latin typeface="Times New Roman"/>
              </a:rPr>
              <a:t>**Pfi</a:t>
            </a:r>
            <a:r>
              <a:rPr lang="zh-TW" sz="1100">
                <a:latin typeface="MingLiU"/>
                <a:ea typeface="MingLiU"/>
              </a:rPr>
              <a:t>不取瑁財阳俛的美祝加记承囲故效果.</a:t>
            </a:r>
          </a:p>
          <a:p>
            <a:pPr indent="0">
              <a:lnSpc>
                <a:spcPts val="2496"/>
              </a:lnSpc>
            </a:pPr>
            <a:r>
              <a:rPr lang="en-US" b="1" sz="1100">
                <a:latin typeface="Times New Roman"/>
              </a:rPr>
              <a:t>5.3.13</a:t>
            </a:r>
            <a:r>
              <a:rPr lang="zh-TW" sz="1100">
                <a:latin typeface="MingLiU"/>
                <a:ea typeface="MingLiU"/>
              </a:rPr>
              <a:t>貪控暴俄应能实呀星示聂耽的所有槌康田像，坟投</a:t>
            </a:r>
            <a:r>
              <a:rPr lang="en-US" b="1" sz="1100">
                <a:latin typeface="Times New Roman"/>
              </a:rPr>
              <a:t>JL</a:t>
            </a:r>
            <a:r>
              <a:rPr lang="zh-TW" sz="1100">
                <a:latin typeface="MingLiU"/>
                <a:ea typeface="MingLiU"/>
              </a:rPr>
              <a:t>示设备盛果用£业 </a:t>
            </a:r>
            <a:r>
              <a:rPr lang="en-US" sz="1100">
                <a:latin typeface="MingLiU"/>
              </a:rPr>
              <a:t>fftt#.</a:t>
            </a:r>
            <a:r>
              <a:rPr lang="zh-TW" sz="1100">
                <a:latin typeface="MingLiU"/>
                <a:ea typeface="MingLiU"/>
              </a:rPr>
              <a:t>是承</a:t>
            </a:r>
            <a:r>
              <a:rPr lang="zh-CN" sz="1100">
                <a:latin typeface="MingLiU"/>
                <a:ea typeface="MingLiU"/>
              </a:rPr>
              <a:t>世备败</a:t>
            </a:r>
            <a:r>
              <a:rPr lang="zh-TW" sz="1100">
                <a:latin typeface="MingLiU"/>
                <a:ea typeface="MingLiU"/>
              </a:rPr>
              <a:t>會的配■应符合以</a:t>
            </a:r>
            <a:r>
              <a:rPr lang="zh-CN" sz="1100">
                <a:latin typeface="MingLiU"/>
                <a:ea typeface="MingLiU"/>
              </a:rPr>
              <a:t>下戛京</a:t>
            </a:r>
            <a:r>
              <a:rPr lang="zh-TW" b="1" sz="1100">
                <a:latin typeface="Times New Roman"/>
                <a:ea typeface="Times New Roman"/>
              </a:rPr>
              <a:t>I</a:t>
            </a:r>
          </a:p>
          <a:p>
            <a:pPr indent="292100">
              <a:lnSpc>
                <a:spcPts val="2496"/>
              </a:lnSpc>
            </a:pPr>
            <a:r>
              <a:rPr lang="zh-TW" b="1" sz="1100">
                <a:latin typeface="Times New Roman"/>
                <a:ea typeface="Times New Roman"/>
              </a:rPr>
              <a:t>1 1728</a:t>
            </a:r>
            <a:r>
              <a:rPr lang="zh-TW" sz="1100">
                <a:latin typeface="MingLiU"/>
                <a:ea typeface="MingLiU"/>
              </a:rPr>
              <a:t>路改控困像配立不小于</a:t>
            </a:r>
            <a:r>
              <a:rPr lang="en-US" b="1" sz="1100">
                <a:latin typeface="Times New Roman"/>
              </a:rPr>
              <a:t>U8</a:t>
            </a:r>
            <a:r>
              <a:rPr lang="zh-TW" sz="1100">
                <a:latin typeface="MingLiU"/>
                <a:ea typeface="MingLiU"/>
              </a:rPr>
              <a:t>的晶示設奏；</a:t>
            </a:r>
          </a:p>
          <a:p>
            <a:pPr indent="292100">
              <a:lnSpc>
                <a:spcPts val="2464"/>
              </a:lnSpc>
            </a:pPr>
            <a:r>
              <a:rPr lang="zh-TW" b="1" sz="1100">
                <a:latin typeface="Times New Roman"/>
                <a:ea typeface="Times New Roman"/>
              </a:rPr>
              <a:t>2 </a:t>
            </a:r>
            <a:r>
              <a:rPr lang="en-US" b="1" sz="1100">
                <a:latin typeface="Times New Roman"/>
              </a:rPr>
              <a:t>129-256</a:t>
            </a:r>
            <a:r>
              <a:rPr lang="zh-TW" sz="1100">
                <a:latin typeface="MingLiU"/>
                <a:ea typeface="MingLiU"/>
              </a:rPr>
              <a:t>用专控圈除配置不小于</a:t>
            </a:r>
            <a:r>
              <a:rPr lang="zh-TW" b="1" sz="1100">
                <a:latin typeface="Times New Roman"/>
                <a:ea typeface="Times New Roman"/>
              </a:rPr>
              <a:t>1:10</a:t>
            </a:r>
            <a:r>
              <a:rPr lang="zh-TW" sz="1100">
                <a:latin typeface="MingLiU"/>
                <a:ea typeface="MingLiU"/>
              </a:rPr>
              <a:t>的整示设备</a:t>
            </a:r>
            <a:r>
              <a:rPr lang="zh-TW" b="1" sz="1100">
                <a:latin typeface="Times New Roman"/>
                <a:ea typeface="Times New Roman"/>
              </a:rPr>
              <a:t>1</a:t>
            </a:r>
          </a:p>
          <a:p>
            <a:pPr indent="292100">
              <a:lnSpc>
                <a:spcPts val="2464"/>
              </a:lnSpc>
            </a:pPr>
            <a:r>
              <a:rPr lang="zh-TW" b="1" sz="1100">
                <a:latin typeface="Times New Roman"/>
                <a:ea typeface="Times New Roman"/>
              </a:rPr>
              <a:t>3 </a:t>
            </a:r>
            <a:r>
              <a:rPr lang="en-US" b="1" sz="1100">
                <a:latin typeface="Times New Roman"/>
              </a:rPr>
              <a:t>257-300</a:t>
            </a:r>
            <a:r>
              <a:rPr lang="zh-TW" sz="1100">
                <a:latin typeface="MingLiU"/>
                <a:ea typeface="MingLiU"/>
              </a:rPr>
              <a:t>爲险控匮</a:t>
            </a:r>
            <a:r>
              <a:rPr lang="zh-CN" sz="1100">
                <a:latin typeface="MingLiU"/>
                <a:ea typeface="MingLiU"/>
              </a:rPr>
              <a:t>爆配星</a:t>
            </a:r>
            <a:r>
              <a:rPr lang="zh-TW" sz="1100">
                <a:latin typeface="MingLiU"/>
                <a:ea typeface="MingLiU"/>
              </a:rPr>
              <a:t>不小于</a:t>
            </a:r>
            <a:r>
              <a:rPr lang="en-US" b="1" sz="1100">
                <a:latin typeface="Times New Roman"/>
              </a:rPr>
              <a:t>I:t2</a:t>
            </a:r>
            <a:r>
              <a:rPr lang="zh-TW" sz="1100">
                <a:latin typeface="MingLiU"/>
                <a:ea typeface="MingLiU"/>
              </a:rPr>
              <a:t>的旻示设备：</a:t>
            </a:r>
          </a:p>
          <a:p>
            <a:pPr indent="292100">
              <a:lnSpc>
                <a:spcPts val="2464"/>
              </a:lnSpc>
            </a:pPr>
            <a:r>
              <a:rPr lang="zh-TW" b="1" sz="1100">
                <a:latin typeface="Times New Roman"/>
                <a:ea typeface="Times New Roman"/>
              </a:rPr>
              <a:t>4 </a:t>
            </a:r>
            <a:r>
              <a:rPr lang="en-US" b="1" sz="1100">
                <a:latin typeface="Times New Roman"/>
              </a:rPr>
              <a:t>301 »U±tt»ffl-*M</a:t>
            </a:r>
            <a:r>
              <a:rPr lang="zh-TW" sz="1100">
                <a:latin typeface="MingLiU"/>
                <a:ea typeface="MingLiU"/>
              </a:rPr>
              <a:t>不小于</a:t>
            </a:r>
            <a:r>
              <a:rPr lang="zh-TW" b="1" sz="1100">
                <a:latin typeface="Times New Roman"/>
                <a:ea typeface="Times New Roman"/>
              </a:rPr>
              <a:t>32</a:t>
            </a:r>
            <a:r>
              <a:rPr lang="zh-TW" sz="1100">
                <a:latin typeface="MingLiU"/>
                <a:ea typeface="MingLiU"/>
              </a:rPr>
              <a:t>会的五</a:t>
            </a:r>
            <a:r>
              <a:rPr lang="zh-CN" sz="1100">
                <a:latin typeface="MingLiU"/>
                <a:ea typeface="MingLiU"/>
              </a:rPr>
              <a:t>云设备</a:t>
            </a:r>
            <a:r>
              <a:rPr lang="zh-TW" sz="1100">
                <a:latin typeface="MingLiU"/>
                <a:ea typeface="MingLiU"/>
              </a:rPr>
              <a:t>°</a:t>
            </a:r>
          </a:p>
          <a:p>
            <a:pPr algn="just" indent="317500">
              <a:lnSpc>
                <a:spcPts val="2464"/>
              </a:lnSpc>
            </a:pPr>
            <a:r>
              <a:rPr lang="zh-TW" sz="1100">
                <a:latin typeface="MingLiU"/>
                <a:ea typeface="MingLiU"/>
              </a:rPr>
              <a:t>屏暮埼必魏至少使</a:t>
            </a:r>
            <a:r>
              <a:rPr lang="zh-CN" sz="1100">
                <a:latin typeface="MingLiU"/>
                <a:ea typeface="MingLiU"/>
              </a:rPr>
              <a:t>用</a:t>
            </a:r>
            <a:r>
              <a:rPr lang="zh-CN" b="1" sz="1100">
                <a:latin typeface="Times New Roman"/>
                <a:ea typeface="Times New Roman"/>
              </a:rPr>
              <a:t>1</a:t>
            </a:r>
            <a:r>
              <a:rPr lang="zh-TW" sz="1100">
                <a:latin typeface="MingLiU"/>
                <a:ea typeface="MingLiU"/>
              </a:rPr>
              <a:t>台</a:t>
            </a:r>
            <a:r>
              <a:rPr lang="zh-TW" b="1" sz="1100">
                <a:latin typeface="Times New Roman"/>
                <a:ea typeface="Times New Roman"/>
              </a:rPr>
              <a:t>42</a:t>
            </a:r>
            <a:r>
              <a:rPr lang="zh-TW" sz="1100">
                <a:latin typeface="MingLiU"/>
                <a:ea typeface="MingLiU"/>
              </a:rPr>
              <a:t>寸以上大屏慕显示设备，其来</a:t>
            </a:r>
            <a:r>
              <a:rPr lang="zh-TW" b="1" sz="1100">
                <a:latin typeface="Times New Roman"/>
                <a:ea typeface="Times New Roman"/>
              </a:rPr>
              <a:t>42</a:t>
            </a:r>
            <a:r>
              <a:rPr lang="zh-TW" sz="1100">
                <a:latin typeface="MingLiU"/>
                <a:ea typeface="MingLiU"/>
              </a:rPr>
              <a:t>寸以上大房 暮息示设各毎台可以按</a:t>
            </a:r>
            <a:r>
              <a:rPr lang="zh-TW" b="1" sz="1100">
                <a:latin typeface="Times New Roman"/>
                <a:ea typeface="Times New Roman"/>
              </a:rPr>
              <a:t>4</a:t>
            </a:r>
            <a:r>
              <a:rPr lang="zh-TW" sz="1100">
                <a:latin typeface="MingLiU"/>
                <a:ea typeface="MingLiU"/>
              </a:rPr>
              <a:t>个旻示设备来计算敬量。</a:t>
            </a:r>
          </a:p>
          <a:p>
            <a:pPr algn="just" indent="0">
              <a:lnSpc>
                <a:spcPts val="2464"/>
              </a:lnSpc>
            </a:pPr>
            <a:r>
              <a:rPr lang="en-US" b="1" sz="1100">
                <a:latin typeface="Times New Roman"/>
              </a:rPr>
              <a:t>5-3-14</a:t>
            </a:r>
            <a:r>
              <a:rPr lang="zh-TW" sz="1100">
                <a:latin typeface="MingLiU"/>
                <a:ea typeface="MingLiU"/>
              </a:rPr>
              <a:t>霞控系统姓关爆备代整口协</a:t>
            </a:r>
            <a:r>
              <a:rPr lang="zh-CN" sz="1100">
                <a:latin typeface="MingLiU"/>
                <a:ea typeface="MingLiU"/>
              </a:rPr>
              <a:t>枚庄*</a:t>
            </a:r>
            <a:r>
              <a:rPr lang="zh-TW" sz="1100">
                <a:latin typeface="MingLiU"/>
                <a:ea typeface="MingLiU"/>
              </a:rPr>
              <a:t>民《安全防范视蕨安按釆网系拢佶息 传的、交装、控伺技术坚求〉</a:t>
            </a:r>
            <a:r>
              <a:rPr lang="en-US" b="1" sz="1100">
                <a:latin typeface="Times New Roman"/>
              </a:rPr>
              <a:t>GIVT28I8I-2OI6</a:t>
            </a:r>
            <a:r>
              <a:rPr lang="zh-TW" sz="1100">
                <a:latin typeface="MingLiU"/>
                <a:ea typeface="MingLiU"/>
              </a:rPr>
              <a:t>的要求，京轮应提供开放的控制 按口及二次开夜的歎件搓。。</a:t>
            </a:r>
          </a:p>
          <a:p>
            <a:pPr algn="just" indent="0">
              <a:lnSpc>
                <a:spcPts val="2496"/>
              </a:lnSpc>
            </a:pPr>
            <a:r>
              <a:rPr lang="en-US" b="1" sz="1100">
                <a:latin typeface="Times New Roman"/>
              </a:rPr>
              <a:t>5.3.15</a:t>
            </a:r>
            <a:r>
              <a:rPr lang="zh-TW" sz="1100">
                <a:latin typeface="MingLiU"/>
                <a:ea typeface="MingLiU"/>
              </a:rPr>
              <a:t>蜜控系壕大于</a:t>
            </a:r>
            <a:r>
              <a:rPr lang="zh-TW" b="1" sz="1100">
                <a:latin typeface="Times New Roman"/>
                <a:ea typeface="Times New Roman"/>
              </a:rPr>
              <a:t>64</a:t>
            </a:r>
            <a:r>
              <a:rPr lang="zh-TW" sz="1100">
                <a:latin typeface="MingLiU"/>
                <a:ea typeface="MingLiU"/>
              </a:rPr>
              <a:t>鳶图狭蝕直配宣屏暮増和弦控营孝主机</a:t>
            </a:r>
            <a:r>
              <a:rPr lang="zh-CN" sz="1100">
                <a:latin typeface="MingLiU"/>
                <a:ea typeface="MingLiU"/>
              </a:rPr>
              <a:t>.筑</a:t>
            </a:r>
            <a:r>
              <a:rPr lang="zh-TW" sz="1100">
                <a:latin typeface="MingLiU"/>
                <a:ea typeface="MingLiU"/>
              </a:rPr>
              <a:t>一对监控图 但追行曾理。</a:t>
            </a:r>
          </a:p>
          <a:p>
            <a:pPr algn="just" indent="0">
              <a:lnSpc>
                <a:spcPts val="2448"/>
              </a:lnSpc>
            </a:pPr>
            <a:r>
              <a:rPr lang="en-US" b="1" sz="1100">
                <a:latin typeface="Times New Roman"/>
              </a:rPr>
              <a:t>53-16</a:t>
            </a:r>
            <a:r>
              <a:rPr lang="zh-TW" sz="1100">
                <a:latin typeface="MingLiU"/>
                <a:ea typeface="MingLiU"/>
              </a:rPr>
              <a:t>厨有款探机困徐应堆行</a:t>
            </a:r>
            <a:r>
              <a:rPr lang="en-US" b="1" sz="1100">
                <a:latin typeface="Times New Roman"/>
              </a:rPr>
              <a:t>24h</a:t>
            </a:r>
            <a:r>
              <a:rPr lang="zh-TW" sz="1100">
                <a:latin typeface="MingLiU"/>
                <a:ea typeface="MingLiU"/>
              </a:rPr>
              <a:t>金天候</a:t>
            </a:r>
            <a:r>
              <a:rPr lang="zh-CN" sz="1100">
                <a:latin typeface="MingLiU"/>
                <a:ea typeface="MingLiU"/>
              </a:rPr>
              <a:t>记豪.</a:t>
            </a:r>
            <a:r>
              <a:rPr lang="zh-TW" sz="1100">
                <a:latin typeface="MingLiU"/>
                <a:ea typeface="MingLiU"/>
              </a:rPr>
              <a:t>保春較丢应</a:t>
            </a:r>
            <a:r>
              <a:rPr lang="zh-TW" b="1" sz="1100">
                <a:latin typeface="Times New Roman"/>
                <a:ea typeface="Times New Roman"/>
              </a:rPr>
              <a:t>325</a:t>
            </a:r>
            <a:r>
              <a:rPr lang="zh-TW" sz="1100">
                <a:latin typeface="MingLiU"/>
                <a:ea typeface="MingLiU"/>
              </a:rPr>
              <a:t>侦/秒，保存 时同应</a:t>
            </a:r>
            <a:r>
              <a:rPr lang="en-US" b="1" sz="1100">
                <a:latin typeface="Times New Roman"/>
              </a:rPr>
              <a:t>A30</a:t>
            </a:r>
            <a:r>
              <a:rPr lang="zh-TW" sz="1100">
                <a:latin typeface="MingLiU"/>
                <a:ea typeface="MingLiU"/>
              </a:rPr>
              <a:t>天。存僵马说</a:t>
            </a:r>
            <a:r>
              <a:rPr lang="en-US" b="1" sz="1100">
                <a:latin typeface="Times New Roman"/>
              </a:rPr>
              <a:t>BU65</a:t>
            </a:r>
            <a:r>
              <a:rPr lang="zh-TW" sz="1100">
                <a:latin typeface="MingLiU"/>
                <a:ea typeface="MingLiU"/>
              </a:rPr>
              <a:t>編玛不禅保于</a:t>
            </a:r>
            <a:r>
              <a:rPr lang="en-US" b="1" sz="1100">
                <a:latin typeface="Times New Roman"/>
              </a:rPr>
              <a:t>2M,</a:t>
            </a:r>
            <a:r>
              <a:rPr lang="zh-TW" sz="1100">
                <a:latin typeface="MingLiU"/>
                <a:ea typeface="MingLiU"/>
              </a:rPr>
              <a:t>等疼視!</a:t>
            </a:r>
            <a:r>
              <a:rPr lang="en-US" b="1" sz="1100">
                <a:latin typeface="Times New Roman"/>
              </a:rPr>
              <a:t>I </a:t>
            </a:r>
            <a:r>
              <a:rPr lang="zh-TW" b="1" sz="1100">
                <a:latin typeface="Times New Roman"/>
                <a:ea typeface="Times New Roman"/>
              </a:rPr>
              <a:t>1</a:t>
            </a:r>
            <a:r>
              <a:rPr lang="zh-TW" sz="1100">
                <a:latin typeface="MingLiU"/>
                <a:ea typeface="MingLiU"/>
              </a:rPr>
              <a:t>个月配畳的理豎</a:t>
            </a:r>
          </a:p>
          <a:p>
            <a:pPr algn="just" indent="0">
              <a:lnSpc>
                <a:spcPts val="2448"/>
              </a:lnSpc>
            </a:pPr>
            <a:r>
              <a:rPr lang="en-US" b="1" sz="1100">
                <a:latin typeface="Times New Roman"/>
              </a:rPr>
              <a:t>StS</a:t>
            </a:r>
            <a:r>
              <a:rPr lang="zh-TW" sz="1100">
                <a:latin typeface="MingLiU"/>
                <a:ea typeface="MingLiU"/>
              </a:rPr>
              <a:t>不小于</a:t>
            </a:r>
            <a:r>
              <a:rPr lang="en-US" b="1" sz="1100">
                <a:latin typeface="Times New Roman"/>
              </a:rPr>
              <a:t>0.7</a:t>
            </a:r>
            <a:r>
              <a:rPr lang="en-US" sz="1100">
                <a:latin typeface="MingLiU"/>
              </a:rPr>
              <a:t>】</a:t>
            </a:r>
            <a:r>
              <a:rPr lang="en-US" b="1" sz="1100">
                <a:latin typeface="Times New Roman"/>
              </a:rPr>
              <a:t>3T </a:t>
            </a:r>
            <a:r>
              <a:rPr lang="zh-TW" b="1" sz="1100">
                <a:latin typeface="Times New Roman"/>
                <a:ea typeface="Times New Roman"/>
              </a:rPr>
              <a:t>; </a:t>
            </a:r>
            <a:r>
              <a:rPr lang="en-US" b="1" sz="1100">
                <a:latin typeface="Times New Roman"/>
              </a:rPr>
              <a:t>HXifiH</a:t>
            </a:r>
            <a:r>
              <a:rPr lang="zh-TW" sz="1100">
                <a:latin typeface="MingLiU"/>
                <a:ea typeface="MingLiU"/>
              </a:rPr>
              <a:t>不禅值子</a:t>
            </a:r>
            <a:r>
              <a:rPr lang="en-US" b="1" sz="1100">
                <a:latin typeface="Times New Roman"/>
              </a:rPr>
              <a:t>4M. </a:t>
            </a:r>
            <a:r>
              <a:rPr lang="zh-TW" b="1" sz="1100">
                <a:latin typeface="Times New Roman"/>
                <a:ea typeface="Times New Roman"/>
              </a:rPr>
              <a:t>&lt;&gt;«« 1^</a:t>
            </a:r>
            <a:r>
              <a:rPr lang="zh-TW" sz="1100">
                <a:latin typeface="MingLiU"/>
                <a:ea typeface="MingLiU"/>
              </a:rPr>
              <a:t>月纪宣的</a:t>
            </a:r>
            <a:r>
              <a:rPr lang="zh-TW" i="1" sz="1100">
                <a:latin typeface="MingLiU"/>
                <a:ea typeface="MingLiU"/>
              </a:rPr>
              <a:t>硬会尊 </a:t>
            </a:r>
            <a:r>
              <a:rPr lang="zh-TW" sz="1100">
                <a:latin typeface="MingLiU"/>
                <a:ea typeface="MingLiU"/>
              </a:rPr>
              <a:t>量应不小于</a:t>
            </a:r>
            <a:r>
              <a:rPr lang="en-US" b="1" sz="1100">
                <a:latin typeface="Times New Roman"/>
              </a:rPr>
              <a:t>142CT,</a:t>
            </a:r>
          </a:p>
          <a:p>
            <a:pPr algn="just" indent="0">
              <a:lnSpc>
                <a:spcPts val="2448"/>
              </a:lnSpc>
            </a:pPr>
            <a:r>
              <a:rPr lang="en-US" b="1" sz="1100">
                <a:latin typeface="Times New Roman"/>
              </a:rPr>
              <a:t>5.3.17</a:t>
            </a:r>
            <a:r>
              <a:rPr lang="zh-TW" sz="1100">
                <a:latin typeface="MingLiU"/>
                <a:ea typeface="MingLiU"/>
              </a:rPr>
              <a:t>屏</a:t>
            </a:r>
            <a:r>
              <a:rPr lang="en-US" b="1" sz="1100">
                <a:latin typeface="Times New Roman"/>
              </a:rPr>
              <a:t>M*</a:t>
            </a:r>
            <a:r>
              <a:rPr lang="zh-TW" sz="1100">
                <a:latin typeface="MingLiU"/>
                <a:ea typeface="MingLiU"/>
              </a:rPr>
              <a:t>台设冬屏*分静率不禅低于</a:t>
            </a:r>
            <a:r>
              <a:rPr lang="zh-TW" b="1" sz="1100">
                <a:latin typeface="Times New Roman"/>
                <a:ea typeface="Times New Roman"/>
              </a:rPr>
              <a:t>1920«1080»</a:t>
            </a:r>
            <a:r>
              <a:rPr lang="zh-TW" i="1" sz="1100">
                <a:latin typeface="MingLiU"/>
                <a:ea typeface="MingLiU"/>
              </a:rPr>
              <a:t>，统</a:t>
            </a:r>
            <a:r>
              <a:rPr lang="zh-TW" sz="1100">
                <a:latin typeface="MingLiU"/>
                <a:ea typeface="MingLiU"/>
              </a:rPr>
              <a:t>爺码覇粉</a:t>
            </a:r>
            <a:r>
              <a:rPr lang="zh-TW" b="1" sz="1100">
                <a:latin typeface="Times New Roman"/>
                <a:ea typeface="Times New Roman"/>
              </a:rPr>
              <a:t>3</a:t>
            </a:r>
            <a:r>
              <a:rPr lang="zh-TW" sz="1100">
                <a:latin typeface="MingLiU"/>
                <a:ea typeface="MingLiU"/>
              </a:rPr>
              <a:t>、易 奈鼻</a:t>
            </a:r>
            <a:r>
              <a:rPr lang="zh-CN" sz="1100">
                <a:latin typeface="MingLiU"/>
                <a:ea typeface="MingLiU"/>
              </a:rPr>
              <a:t>堵的会</a:t>
            </a:r>
            <a:r>
              <a:rPr lang="zh-TW" sz="1100">
                <a:latin typeface="MingLiU"/>
                <a:ea typeface="MingLiU"/>
              </a:rPr>
              <a:t>耕率指株点与也蚌員伐凱的分房率粕遗</a:t>
            </a:r>
            <a:r>
              <a:rPr lang="en-US" sz="1100">
                <a:latin typeface="MingLiU"/>
              </a:rPr>
              <a:t>U。</a:t>
            </a:r>
          </a:p>
          <a:p>
            <a:pPr algn="just" indent="0">
              <a:lnSpc>
                <a:spcPts val="2448"/>
              </a:lnSpc>
            </a:pPr>
            <a:r>
              <a:rPr lang="en-US" b="1" sz="1100">
                <a:latin typeface="Times New Roman"/>
              </a:rPr>
              <a:t>5.3.18</a:t>
            </a:r>
            <a:r>
              <a:rPr lang="zh-TW" sz="1100">
                <a:latin typeface="MingLiU"/>
                <a:ea typeface="MingLiU"/>
              </a:rPr>
              <a:t>操控寫勺显示设备之旬应保紳夺型距胃；对其中■点!</a:t>
            </a:r>
            <a:r>
              <a:rPr lang="en-US" sz="1100">
                <a:latin typeface="MingLiU"/>
              </a:rPr>
              <a:t>fl*</a:t>
            </a:r>
            <a:r>
              <a:rPr lang="zh-TW" sz="1100">
                <a:latin typeface="MingLiU"/>
                <a:ea typeface="MingLiU"/>
              </a:rPr>
              <a:t>逃行国定宣視 或蛆換监視.</a:t>
            </a:r>
          </a:p>
        </p:txBody>
      </p:sp>
      <p:sp>
        <p:nvSpPr>
          <p:cNvPr id="3" name=""/>
          <p:cNvSpPr/>
          <p:nvPr/>
        </p:nvSpPr>
        <p:spPr>
          <a:xfrm>
            <a:off x="3755136" y="9912096"/>
            <a:ext cx="134112" cy="121920"/>
          </a:xfrm>
          <a:prstGeom prst="rect">
            <a:avLst/>
          </a:prstGeom>
          <a:solidFill>
            <a:srgbClr val="FFFFFF"/>
          </a:solidFill>
        </p:spPr>
        <p:txBody>
          <a:bodyPr lIns="0" tIns="0" rIns="0" bIns="0" wrap="none">
            <a:noAutofit/>
          </a:bodyPr>
          <a:p>
            <a:pPr indent="0"/>
            <a:r>
              <a:rPr lang="en-US" b="1" sz="1100">
                <a:latin typeface="Times New Roman"/>
              </a:rPr>
              <a:t>is</a:t>
            </a: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645920" y="1011936"/>
            <a:ext cx="5242560" cy="2657856"/>
          </a:xfrm>
          <a:prstGeom prst="rect">
            <a:avLst/>
          </a:prstGeom>
          <a:solidFill>
            <a:srgbClr val="FFFFFF"/>
          </a:solidFill>
        </p:spPr>
        <p:txBody>
          <a:bodyPr lIns="0" tIns="0" rIns="0" bIns="0">
            <a:noAutofit/>
          </a:bodyPr>
          <a:p>
            <a:pPr indent="0">
              <a:lnSpc>
                <a:spcPts val="2496"/>
              </a:lnSpc>
              <a:spcAft>
                <a:spcPts val="1680"/>
              </a:spcAft>
            </a:pPr>
            <a:r>
              <a:rPr lang="en-US" b="1" sz="1100">
                <a:latin typeface="Times New Roman"/>
              </a:rPr>
              <a:t>S.3.19</a:t>
            </a:r>
            <a:r>
              <a:rPr lang="zh-CN" sz="1100">
                <a:latin typeface="MingLiU"/>
                <a:ea typeface="MingLiU"/>
              </a:rPr>
              <a:t>录像设</a:t>
            </a:r>
            <a:r>
              <a:rPr lang="zh-TW" sz="1100">
                <a:latin typeface="MingLiU"/>
                <a:ea typeface="MingLiU"/>
              </a:rPr>
              <a:t>务座具而缆興丢失、示</a:t>
            </a:r>
            <a:r>
              <a:rPr lang="zh-CN" sz="1100">
                <a:latin typeface="MingLiU"/>
                <a:ea typeface="MingLiU"/>
              </a:rPr>
              <a:t>比便. </a:t>
            </a:r>
            <a:r>
              <a:rPr lang="zh-TW" b="1" sz="1100">
                <a:latin typeface="Times New Roman"/>
                <a:ea typeface="Times New Roman"/>
              </a:rPr>
              <a:t>5320</a:t>
            </a:r>
            <a:r>
              <a:rPr lang="zh-TW" sz="1100">
                <a:latin typeface="MingLiU"/>
                <a:ea typeface="MingLiU"/>
              </a:rPr>
              <a:t>系統直果用人检弟拍搔■机等智■化&amp;扱分析处■拔* </a:t>
            </a:r>
            <a:r>
              <a:rPr lang="zh-CN" sz="1100">
                <a:latin typeface="MingLiU"/>
                <a:ea typeface="MingLiU"/>
              </a:rPr>
              <a:t>,具</a:t>
            </a:r>
            <a:r>
              <a:rPr lang="zh-TW" sz="1100">
                <a:latin typeface="MingLiU"/>
                <a:ea typeface="MingLiU"/>
              </a:rPr>
              <a:t>有虚家</a:t>
            </a:r>
            <a:r>
              <a:rPr lang="en-US" b="1" sz="1100">
                <a:latin typeface="Times New Roman"/>
              </a:rPr>
              <a:t>-11. </a:t>
            </a:r>
            <a:r>
              <a:rPr lang="zh-TW" sz="1100">
                <a:latin typeface="MingLiU"/>
                <a:ea typeface="MingLiU"/>
              </a:rPr>
              <a:t>目</a:t>
            </a:r>
            <a:r>
              <a:rPr lang="zh-CN" sz="1100">
                <a:latin typeface="MingLiU"/>
                <a:ea typeface="MingLiU"/>
              </a:rPr>
              <a:t>林枝或 </a:t>
            </a:r>
            <a:r>
              <a:rPr lang="zh-TW" sz="1100">
                <a:latin typeface="MingLiU"/>
                <a:ea typeface="MingLiU"/>
              </a:rPr>
              <a:t>拧为分甫、</a:t>
            </a:r>
            <a:r>
              <a:rPr lang="en-US" sz="1100">
                <a:latin typeface="MingLiU"/>
              </a:rPr>
              <a:t>««»«*«.</a:t>
            </a:r>
            <a:r>
              <a:rPr lang="zh-TW" sz="1100">
                <a:latin typeface="MingLiU"/>
                <a:ea typeface="MingLiU"/>
              </a:rPr>
              <a:t>快</a:t>
            </a:r>
            <a:r>
              <a:rPr lang="en-US" b="1" sz="1100">
                <a:latin typeface="Times New Roman"/>
              </a:rPr>
              <a:t>«E*«9^t</a:t>
            </a:r>
            <a:r>
              <a:rPr lang="en-US" b="1" baseline="-25000" sz="1100">
                <a:latin typeface="Times New Roman"/>
              </a:rPr>
              <a:t>a</a:t>
            </a:r>
            <a:r>
              <a:rPr lang="en-US" b="1" sz="1100">
                <a:latin typeface="Times New Roman"/>
              </a:rPr>
              <a:t> </a:t>
            </a:r>
            <a:r>
              <a:rPr lang="zh-TW" sz="1100">
                <a:latin typeface="MingLiU"/>
                <a:ea typeface="MingLiU"/>
              </a:rPr>
              <a:t>«««入口机</a:t>
            </a:r>
          </a:p>
          <a:p>
            <a:pPr algn="just" indent="0">
              <a:lnSpc>
                <a:spcPts val="2496"/>
              </a:lnSpc>
            </a:pPr>
            <a:r>
              <a:rPr lang="zh-TW" b="1" sz="1100">
                <a:latin typeface="Times New Roman"/>
                <a:ea typeface="Times New Roman"/>
              </a:rPr>
              <a:t>5321</a:t>
            </a:r>
            <a:r>
              <a:rPr lang="zh-TW" sz="1100">
                <a:latin typeface="MingLiU"/>
                <a:ea typeface="MingLiU"/>
              </a:rPr>
              <a:t>所商存</a:t>
            </a:r>
            <a:r>
              <a:rPr lang="zh-CN" sz="1100">
                <a:latin typeface="MingLiU"/>
                <a:ea typeface="MingLiU"/>
              </a:rPr>
              <a:t>催田，</a:t>
            </a:r>
            <a:r>
              <a:rPr lang="zh-TW" sz="1100">
                <a:latin typeface="MingLiU"/>
                <a:ea typeface="MingLiU"/>
              </a:rPr>
              <a:t>資轩.反不</a:t>
            </a:r>
            <a:r>
              <a:rPr lang="zh-TW" b="1" sz="1100">
                <a:latin typeface="Times New Roman"/>
                <a:ea typeface="Times New Roman"/>
              </a:rPr>
              <a:t>15</a:t>
            </a:r>
            <a:r>
              <a:rPr lang="zh-TW" sz="1100">
                <a:latin typeface="MingLiU"/>
                <a:ea typeface="MingLiU"/>
              </a:rPr>
              <a:t>鰻損學可用通用視</a:t>
            </a:r>
            <a:r>
              <a:rPr lang="en-US" b="1" sz="1100">
                <a:latin typeface="Times New Roman"/>
              </a:rPr>
              <a:t>M</a:t>
            </a:r>
            <a:r>
              <a:rPr lang="zh-TW" sz="1100">
                <a:latin typeface="MingLiU"/>
                <a:ea typeface="MingLiU"/>
              </a:rPr>
              <a:t>■斂敌件</a:t>
            </a:r>
            <a:r>
              <a:rPr lang="zh-CN" sz="1100">
                <a:latin typeface="MingLiU"/>
                <a:ea typeface="MingLiU"/>
              </a:rPr>
              <a:t>■放。</a:t>
            </a:r>
          </a:p>
          <a:p>
            <a:pPr algn="just" indent="0">
              <a:lnSpc>
                <a:spcPts val="2496"/>
              </a:lnSpc>
            </a:pPr>
            <a:r>
              <a:rPr lang="en-US" b="1" sz="1100">
                <a:latin typeface="Times New Roman"/>
              </a:rPr>
              <a:t>5X22</a:t>
            </a:r>
            <a:r>
              <a:rPr lang="zh-TW" sz="1100">
                <a:latin typeface="MingLiU"/>
                <a:ea typeface="MingLiU"/>
              </a:rPr>
              <a:t>系统府锋烘寿就約控制质。及二次开狭的</a:t>
            </a:r>
            <a:r>
              <a:rPr lang="zh-CN" sz="1100">
                <a:latin typeface="MingLiU"/>
                <a:ea typeface="MingLiU"/>
              </a:rPr>
              <a:t>依曾禧</a:t>
            </a:r>
            <a:r>
              <a:rPr lang="zh-TW" sz="1100">
                <a:latin typeface="MingLiU"/>
                <a:ea typeface="MingLiU"/>
              </a:rPr>
              <a:t>口・</a:t>
            </a:r>
          </a:p>
          <a:p>
            <a:pPr algn="just" indent="0">
              <a:lnSpc>
                <a:spcPts val="2496"/>
              </a:lnSpc>
            </a:pPr>
            <a:r>
              <a:rPr lang="en-US" b="1" sz="1100">
                <a:latin typeface="Times New Roman"/>
              </a:rPr>
              <a:t>5J.23      +       </a:t>
            </a:r>
            <a:r>
              <a:rPr lang="zh-TW" sz="1100">
                <a:latin typeface="MingLiU"/>
                <a:ea typeface="MingLiU"/>
              </a:rPr>
              <a:t>笥息分</a:t>
            </a:r>
            <a:r>
              <a:rPr lang="en-US" b="1" sz="1100">
                <a:latin typeface="Times New Roman"/>
              </a:rPr>
              <a:t>JL</a:t>
            </a:r>
            <a:r>
              <a:rPr lang="zh-TW" sz="1100">
                <a:latin typeface="MingLiU"/>
                <a:ea typeface="MingLiU"/>
              </a:rPr>
              <a:t>安全认</a:t>
            </a:r>
            <a:r>
              <a:rPr lang="en-US" b="1" sz="1100">
                <a:latin typeface="Times New Roman"/>
              </a:rPr>
              <a:t>ii</a:t>
            </a:r>
            <a:r>
              <a:rPr lang="zh-TW" sz="1100">
                <a:latin typeface="MingLiU"/>
                <a:ea typeface="MingLiU"/>
              </a:rPr>
              <a:t>等</a:t>
            </a:r>
            <a:r>
              <a:rPr lang="en-US" sz="1100">
                <a:latin typeface="MingLiU"/>
              </a:rPr>
              <a:t>■¥</a:t>
            </a:r>
            <a:r>
              <a:rPr lang="zh-TW" sz="1100">
                <a:latin typeface="MingLiU"/>
                <a:ea typeface="MingLiU"/>
              </a:rPr>
              <a:t>功能的</a:t>
            </a:r>
            <a:r>
              <a:rPr lang="zh-CN" sz="1100">
                <a:latin typeface="MingLiU"/>
                <a:ea typeface="MingLiU"/>
              </a:rPr>
              <a:t>［件。做件</a:t>
            </a:r>
          </a:p>
          <a:p>
            <a:pPr algn="just" indent="0">
              <a:lnSpc>
                <a:spcPts val="2496"/>
              </a:lnSpc>
            </a:pPr>
            <a:r>
              <a:rPr lang="zh-TW" sz="1100">
                <a:latin typeface="MingLiU"/>
                <a:ea typeface="MingLiU"/>
              </a:rPr>
              <a:t>应采用冗余</a:t>
            </a:r>
            <a:r>
              <a:rPr lang="en-US" b="1" sz="1100">
                <a:latin typeface="Times New Roman"/>
              </a:rPr>
              <a:t>tfctt. </a:t>
            </a:r>
            <a:r>
              <a:rPr lang="zh-TW" b="1" sz="1100">
                <a:latin typeface="Times New Roman"/>
                <a:ea typeface="Times New Roman"/>
              </a:rPr>
              <a:t>1</a:t>
            </a:r>
            <a:r>
              <a:rPr lang="zh-TW" sz="1100">
                <a:latin typeface="MingLiU"/>
                <a:ea typeface="MingLiU"/>
              </a:rPr>
              <a:t>［淺君双例沾</a:t>
            </a:r>
            <a:r>
              <a:rPr lang="zh-CN" sz="1100">
                <a:latin typeface="MingLiU"/>
                <a:ea typeface="MingLiU"/>
              </a:rPr>
              <a:t>备份.</a:t>
            </a:r>
          </a:p>
          <a:p>
            <a:pPr algn="just" indent="0">
              <a:lnSpc>
                <a:spcPts val="2496"/>
              </a:lnSpc>
            </a:pPr>
            <a:r>
              <a:rPr lang="en-US" b="1" sz="1100">
                <a:latin typeface="Times New Roman"/>
              </a:rPr>
              <a:t>5.3 24 MtfJSRffl</a:t>
            </a:r>
            <a:r>
              <a:rPr lang="zh-TW" sz="1100">
                <a:latin typeface="MingLiU"/>
                <a:ea typeface="MingLiU"/>
              </a:rPr>
              <a:t>的关賀传榆凡虫宣堆有双*由配宣.#月骑大</a:t>
            </a:r>
            <a:r>
              <a:rPr lang="zh-TW" b="1" sz="1100">
                <a:latin typeface="Times New Roman"/>
                <a:ea typeface="Times New Roman"/>
              </a:rPr>
              <a:t>1</a:t>
            </a:r>
            <a:r>
              <a:rPr lang="zh-TW" sz="1100">
                <a:latin typeface="MingLiU"/>
                <a:ea typeface="MingLiU"/>
              </a:rPr>
              <a:t>•掌做好安会</a:t>
            </a:r>
          </a:p>
        </p:txBody>
      </p:sp>
      <p:sp>
        <p:nvSpPr>
          <p:cNvPr id="3" name=""/>
          <p:cNvSpPr/>
          <p:nvPr/>
        </p:nvSpPr>
        <p:spPr>
          <a:xfrm>
            <a:off x="1670304" y="3803904"/>
            <a:ext cx="670560" cy="170688"/>
          </a:xfrm>
          <a:prstGeom prst="rect">
            <a:avLst/>
          </a:prstGeom>
          <a:solidFill>
            <a:srgbClr val="FFFFFF"/>
          </a:solidFill>
        </p:spPr>
        <p:txBody>
          <a:bodyPr lIns="0" tIns="0" rIns="0" bIns="0" wrap="none">
            <a:noAutofit/>
          </a:bodyPr>
          <a:p>
            <a:pPr algn="just" indent="0"/>
            <a:r>
              <a:rPr lang="en-US" sz="1400">
                <a:latin typeface="Arial"/>
              </a:rPr>
              <a:t>HWMMo</a:t>
            </a:r>
          </a:p>
        </p:txBody>
      </p:sp>
      <p:sp>
        <p:nvSpPr>
          <p:cNvPr id="4" name=""/>
          <p:cNvSpPr/>
          <p:nvPr/>
        </p:nvSpPr>
        <p:spPr>
          <a:xfrm>
            <a:off x="1670304" y="4096512"/>
            <a:ext cx="5157216" cy="219456"/>
          </a:xfrm>
          <a:prstGeom prst="rect">
            <a:avLst/>
          </a:prstGeom>
          <a:solidFill>
            <a:srgbClr val="FFFFFF"/>
          </a:solidFill>
        </p:spPr>
        <p:txBody>
          <a:bodyPr lIns="0" tIns="0" rIns="0" bIns="0" wrap="none">
            <a:noAutofit/>
          </a:bodyPr>
          <a:p>
            <a:pPr algn="just" indent="0"/>
            <a:r>
              <a:rPr lang="zh-TW" b="1" sz="1100">
                <a:latin typeface="Times New Roman"/>
                <a:ea typeface="Times New Roman"/>
              </a:rPr>
              <a:t>5325</a:t>
            </a:r>
            <a:r>
              <a:rPr lang="zh-TW" sz="1100">
                <a:latin typeface="MingLiU"/>
                <a:ea typeface="MingLiU"/>
              </a:rPr>
              <a:t>系统座采用値备</a:t>
            </a:r>
            <a:r>
              <a:rPr lang="zh-TW" b="1" sz="1100">
                <a:latin typeface="Times New Roman"/>
                <a:ea typeface="Times New Roman"/>
              </a:rPr>
              <a:t>7</a:t>
            </a:r>
            <a:r>
              <a:rPr lang="zh-TW" b="1" sz="1100">
                <a:latin typeface="SimSun"/>
                <a:ea typeface="SimSun"/>
              </a:rPr>
              <a:t>：</a:t>
            </a:r>
            <a:r>
              <a:rPr lang="zh-TW" sz="1100">
                <a:latin typeface="MingLiU"/>
                <a:ea typeface="MingLiU"/>
              </a:rPr>
              <a:t>金坟计.</a:t>
            </a:r>
            <a:r>
              <a:rPr lang="zh-TW" sz="1200">
                <a:latin typeface="Times New Roman"/>
                <a:ea typeface="Times New Roman"/>
              </a:rPr>
              <a:t>♦</a:t>
            </a:r>
            <a:r>
              <a:rPr lang="zh-TW" sz="1100">
                <a:latin typeface="MingLiU"/>
                <a:ea typeface="MingLiU"/>
              </a:rPr>
              <a:t>统的美嫌粗昔或美鯉没备奁设豊嬉(玲)</a:t>
            </a:r>
          </a:p>
        </p:txBody>
      </p:sp>
      <p:sp>
        <p:nvSpPr>
          <p:cNvPr id="5" name=""/>
          <p:cNvSpPr/>
          <p:nvPr/>
        </p:nvSpPr>
        <p:spPr>
          <a:xfrm>
            <a:off x="1670304" y="4718304"/>
            <a:ext cx="5218176" cy="792480"/>
          </a:xfrm>
          <a:prstGeom prst="rect">
            <a:avLst/>
          </a:prstGeom>
          <a:solidFill>
            <a:srgbClr val="FFFFFF"/>
          </a:solidFill>
        </p:spPr>
        <p:txBody>
          <a:bodyPr lIns="0" tIns="0" rIns="0" bIns="0">
            <a:noAutofit/>
          </a:bodyPr>
          <a:p>
            <a:pPr algn="just" indent="0">
              <a:spcAft>
                <a:spcPts val="770"/>
              </a:spcAft>
            </a:pPr>
            <a:r>
              <a:rPr lang="en-US" b="1" sz="1100">
                <a:latin typeface="Times New Roman"/>
              </a:rPr>
              <a:t>5J26</a:t>
            </a:r>
            <a:r>
              <a:rPr lang="zh-TW" sz="1100">
                <a:latin typeface="MingLiU"/>
                <a:ea typeface="MingLiU"/>
              </a:rPr>
              <a:t>在住宅</a:t>
            </a:r>
            <a:r>
              <a:rPr lang="en-US" b="1" sz="1100">
                <a:latin typeface="Times New Roman"/>
              </a:rPr>
              <a:t>*1.</a:t>
            </a:r>
            <a:r>
              <a:rPr lang="zh-TW" sz="1100">
                <a:latin typeface="MingLiU"/>
                <a:ea typeface="MingLiU"/>
              </a:rPr>
              <a:t>宜</a:t>
            </a:r>
            <a:r>
              <a:rPr lang="en-US" b="1" sz="1100">
                <a:latin typeface="Times New Roman"/>
              </a:rPr>
              <a:t>K</a:t>
            </a:r>
            <a:r>
              <a:rPr lang="zh-TW" sz="1100">
                <a:latin typeface="MingLiU"/>
                <a:ea typeface="MingLiU"/>
              </a:rPr>
              <a:t>手韦飕其•商空墊•盅控诚械功隹的員</a:t>
            </a:r>
            <a:r>
              <a:rPr lang="zh-CN" sz="1100">
                <a:latin typeface="MingLiU"/>
                <a:ea typeface="MingLiU"/>
              </a:rPr>
              <a:t>燃重建集晚,</a:t>
            </a:r>
          </a:p>
          <a:p>
            <a:pPr algn="just" indent="0">
              <a:spcAft>
                <a:spcPts val="770"/>
              </a:spcAft>
            </a:pPr>
            <a:r>
              <a:rPr lang="zh-TW" sz="1100">
                <a:latin typeface="MingLiU"/>
                <a:ea typeface="MingLiU"/>
              </a:rPr>
              <a:t>勇保轻宏时竖涮答只安仝事故</a:t>
            </a:r>
            <a:r>
              <a:rPr lang="en-US" sz="1100">
                <a:latin typeface="MingLiU"/>
              </a:rPr>
              <a:t>•</a:t>
            </a:r>
          </a:p>
          <a:p>
            <a:pPr algn="just" indent="0"/>
            <a:r>
              <a:rPr lang="zh-TW" b="1" sz="1100">
                <a:latin typeface="Times New Roman"/>
                <a:ea typeface="Times New Roman"/>
              </a:rPr>
              <a:t>5317</a:t>
            </a:r>
            <a:r>
              <a:rPr lang="zh-TW" sz="1100">
                <a:latin typeface="MingLiU"/>
                <a:ea typeface="MingLiU"/>
              </a:rPr>
              <a:t>泵穀箕史要求应符会《包策安防童控糸業工</a:t>
            </a:r>
            <a:r>
              <a:rPr lang="zh-CN" sz="1100">
                <a:latin typeface="MingLiU"/>
                <a:ea typeface="MingLiU"/>
              </a:rPr>
              <a:t>程设甘</a:t>
            </a:r>
            <a:r>
              <a:rPr lang="zh-TW" sz="1100">
                <a:latin typeface="MingLiU"/>
                <a:ea typeface="MingLiU"/>
              </a:rPr>
              <a:t>題苑〉</a:t>
            </a:r>
            <a:r>
              <a:rPr lang="en-US" b="1" sz="1100">
                <a:latin typeface="Times New Roman"/>
              </a:rPr>
              <a:t>CR50395</a:t>
            </a:r>
            <a:r>
              <a:rPr lang="zh-TW" sz="1100">
                <a:latin typeface="MingLiU"/>
                <a:ea typeface="MingLiU"/>
              </a:rPr>
              <a:t>的规</a:t>
            </a:r>
          </a:p>
        </p:txBody>
      </p:sp>
      <p:sp>
        <p:nvSpPr>
          <p:cNvPr id="6" name=""/>
          <p:cNvSpPr/>
          <p:nvPr/>
        </p:nvSpPr>
        <p:spPr>
          <a:xfrm>
            <a:off x="1670304" y="5644896"/>
            <a:ext cx="243840" cy="170688"/>
          </a:xfrm>
          <a:prstGeom prst="rect">
            <a:avLst/>
          </a:prstGeom>
          <a:solidFill>
            <a:srgbClr val="FFFFFF"/>
          </a:solidFill>
        </p:spPr>
        <p:txBody>
          <a:bodyPr lIns="0" tIns="0" rIns="0" bIns="0" wrap="none">
            <a:noAutofit/>
          </a:bodyPr>
          <a:p>
            <a:pPr algn="just" indent="0"/>
            <a:r>
              <a:rPr lang="zh-TW" sz="1100">
                <a:latin typeface="MingLiU"/>
                <a:ea typeface="MingLiU"/>
              </a:rPr>
              <a:t>定。</a:t>
            </a:r>
          </a:p>
        </p:txBody>
      </p:sp>
      <p:sp>
        <p:nvSpPr>
          <p:cNvPr id="7" name=""/>
          <p:cNvSpPr/>
          <p:nvPr/>
        </p:nvSpPr>
        <p:spPr>
          <a:xfrm>
            <a:off x="1670304" y="5949696"/>
            <a:ext cx="1548384" cy="170688"/>
          </a:xfrm>
          <a:prstGeom prst="rect">
            <a:avLst/>
          </a:prstGeom>
          <a:solidFill>
            <a:srgbClr val="FFFFFF"/>
          </a:solidFill>
        </p:spPr>
        <p:txBody>
          <a:bodyPr lIns="0" tIns="0" rIns="0" bIns="0" wrap="none">
            <a:noAutofit/>
          </a:bodyPr>
          <a:p>
            <a:pPr algn="just" indent="0"/>
            <a:r>
              <a:rPr lang="en-US" b="1" sz="1100">
                <a:latin typeface="Times New Roman"/>
              </a:rPr>
              <a:t>5.4</a:t>
            </a:r>
            <a:r>
              <a:rPr lang="zh-TW" sz="1100">
                <a:latin typeface="MingLiU"/>
                <a:ea typeface="MingLiU"/>
              </a:rPr>
              <a:t>車■瞥理系统栗成</a:t>
            </a:r>
          </a:p>
        </p:txBody>
      </p:sp>
      <p:sp>
        <p:nvSpPr>
          <p:cNvPr id="8" name=""/>
          <p:cNvSpPr/>
          <p:nvPr/>
        </p:nvSpPr>
        <p:spPr>
          <a:xfrm>
            <a:off x="1670304" y="6254496"/>
            <a:ext cx="5218176" cy="2023872"/>
          </a:xfrm>
          <a:prstGeom prst="rect">
            <a:avLst/>
          </a:prstGeom>
          <a:solidFill>
            <a:srgbClr val="FFFFFF"/>
          </a:solidFill>
        </p:spPr>
        <p:txBody>
          <a:bodyPr lIns="0" tIns="0" rIns="0" bIns="0">
            <a:noAutofit/>
          </a:bodyPr>
          <a:p>
            <a:pPr algn="just" marL="1146624" indent="-1219200">
              <a:lnSpc>
                <a:spcPts val="2496"/>
              </a:lnSpc>
            </a:pPr>
            <a:r>
              <a:rPr lang="en-US" b="1" sz="1100">
                <a:latin typeface="Times New Roman"/>
              </a:rPr>
              <a:t>5.4.1</a:t>
            </a:r>
            <a:r>
              <a:rPr lang="zh-TW" sz="1100">
                <a:latin typeface="MingLiU"/>
                <a:ea typeface="MingLiU"/>
              </a:rPr>
              <a:t>泰貌应官点对出入口，停车库(#)出入口及其丰覇通行澧</a:t>
            </a:r>
            <a:r>
              <a:rPr lang="zh-CN" sz="1100">
                <a:latin typeface="MingLiU"/>
                <a:ea typeface="MingLiU"/>
              </a:rPr>
              <a:t>。实</a:t>
            </a:r>
            <a:r>
              <a:rPr lang="zh-TW" sz="1100">
                <a:latin typeface="MingLiU"/>
                <a:ea typeface="MingLiU"/>
              </a:rPr>
              <a:t>痛世*、 行车信号指示、人事丸債及車料贫査报嘗寧華合督孝.</a:t>
            </a:r>
          </a:p>
          <a:p>
            <a:pPr algn="just" indent="0">
              <a:lnSpc>
                <a:spcPts val="2400"/>
              </a:lnSpc>
              <a:spcAft>
                <a:spcPts val="770"/>
              </a:spcAft>
            </a:pPr>
            <a:r>
              <a:rPr lang="zh-TW" b="1" sz="1100">
                <a:latin typeface="Times New Roman"/>
                <a:ea typeface="Times New Roman"/>
              </a:rPr>
              <a:t>542</a:t>
            </a:r>
            <a:r>
              <a:rPr lang="zh-TW" sz="1100">
                <a:latin typeface="MingLiU"/>
                <a:ea typeface="MingLiU"/>
              </a:rPr>
              <a:t>木区出入口、地下払动牟停丰</a:t>
            </a:r>
            <a:r>
              <a:rPr lang="zh-TW" b="1" sz="1100">
                <a:latin typeface="Times New Roman"/>
                <a:ea typeface="Times New Roman"/>
              </a:rPr>
              <a:t>4</a:t>
            </a:r>
            <a:r>
              <a:rPr lang="zh-TW" sz="1100">
                <a:latin typeface="MingLiU"/>
                <a:ea typeface="MingLiU"/>
              </a:rPr>
              <a:t>出入邙宣安装特沖・道伊，幷应寿冷岑何 警景标忘。建闭廃具有防止由千谡缓作!</a:t>
            </a:r>
            <a:r>
              <a:rPr lang="en-US" b="1" sz="1100">
                <a:latin typeface="Times New Roman"/>
              </a:rPr>
              <a:t>t</a:t>
            </a:r>
            <a:r>
              <a:rPr lang="zh-TW" sz="1100">
                <a:latin typeface="MingLiU"/>
                <a:ea typeface="MingLiU"/>
              </a:rPr>
              <a:t>賊但人、</a:t>
            </a:r>
            <a:r>
              <a:rPr lang="zh-TW" b="1" sz="1100">
                <a:latin typeface="Times New Roman"/>
                <a:ea typeface="Times New Roman"/>
              </a:rPr>
              <a:t>I</a:t>
            </a:r>
            <a:r>
              <a:rPr lang="zh-TW" sz="1100">
                <a:latin typeface="MingLiU"/>
                <a:ea typeface="MingLiU"/>
              </a:rPr>
              <a:t>■车年事故火宣的安全褚城. </a:t>
            </a:r>
            <a:r>
              <a:rPr lang="en-US" b="1" i="1" sz="1100">
                <a:latin typeface="Times New Roman"/>
              </a:rPr>
              <a:t>5A3</a:t>
            </a:r>
            <a:r>
              <a:rPr lang="zh-TW" sz="1100">
                <a:latin typeface="MingLiU"/>
                <a:ea typeface="MingLiU"/>
              </a:rPr>
              <a:t>对小区内等粗前车鶏中春故区宣貰期</a:t>
            </a:r>
          </a:p>
          <a:p>
            <a:pPr algn="just" indent="0">
              <a:lnSpc>
                <a:spcPct val="190000"/>
              </a:lnSpc>
            </a:pPr>
            <a:r>
              <a:rPr lang="en-US" b="1" sz="1100">
                <a:latin typeface="Times New Roman"/>
              </a:rPr>
              <a:t>5.44 ］</a:t>
            </a:r>
            <a:r>
              <a:rPr lang="zh-TW" sz="1100">
                <a:latin typeface="MingLiU"/>
                <a:ea typeface="MingLiU"/>
              </a:rPr>
              <a:t>［通小区叙线</a:t>
            </a:r>
            <a:r>
              <a:rPr lang="zh-CN" sz="1100">
                <a:latin typeface="MingLiU"/>
                <a:ea typeface="MingLiU"/>
              </a:rPr>
              <a:t>系的</a:t>
            </a:r>
            <a:r>
              <a:rPr lang="zh-TW" sz="1100">
                <a:latin typeface="MingLiU"/>
                <a:ea typeface="MingLiU"/>
              </a:rPr>
              <a:t>地斥出入口反挣専小</a:t>
            </a:r>
            <a:r>
              <a:rPr lang="en-US" b="1" sz="1100">
                <a:latin typeface="Times New Roman"/>
              </a:rPr>
              <a:t>H</a:t>
            </a:r>
            <a:r>
              <a:rPr lang="zh-TW" sz="1100">
                <a:latin typeface="MingLiU"/>
                <a:ea typeface="MingLiU"/>
              </a:rPr>
              <a:t>由入口基求设</a:t>
            </a:r>
            <a:r>
              <a:rPr lang="en-US" sz="1100">
                <a:latin typeface="MingLiU"/>
              </a:rPr>
              <a:t>■・</a:t>
            </a:r>
          </a:p>
          <a:p>
            <a:pPr algn="just" indent="0">
              <a:lnSpc>
                <a:spcPts val="2400"/>
              </a:lnSpc>
            </a:pPr>
            <a:r>
              <a:rPr lang="zh-TW" b="1" sz="1100">
                <a:latin typeface="Times New Roman"/>
                <a:ea typeface="Times New Roman"/>
              </a:rPr>
              <a:t>545 </a:t>
            </a:r>
            <a:r>
              <a:rPr lang="zh-TW" sz="1100">
                <a:latin typeface="MingLiU"/>
                <a:ea typeface="MingLiU"/>
              </a:rPr>
              <a:t>■続安装座符合</a:t>
            </a:r>
            <a:r>
              <a:rPr lang="zh-CN" sz="1100">
                <a:latin typeface="MingLiU"/>
                <a:ea typeface="MingLiU"/>
              </a:rPr>
              <a:t>《•令</a:t>
            </a:r>
            <a:r>
              <a:rPr lang="zh-TW" sz="1100">
                <a:latin typeface="MingLiU"/>
                <a:ea typeface="MingLiU"/>
              </a:rPr>
              <a:t>訪革工程纹术</a:t>
            </a:r>
            <a:r>
              <a:rPr lang="en-US" b="1" sz="1100">
                <a:latin typeface="Times New Roman"/>
              </a:rPr>
              <a:t>E</a:t>
            </a:r>
            <a:r>
              <a:rPr lang="en-US" sz="1100">
                <a:latin typeface="MingLiU"/>
              </a:rPr>
              <a:t>〉</a:t>
            </a:r>
            <a:r>
              <a:rPr lang="en-US" b="1" sz="1100">
                <a:latin typeface="Times New Roman"/>
              </a:rPr>
              <a:t>CBXB4S-2OI8</a:t>
            </a:r>
            <a:r>
              <a:rPr lang="zh-TW" sz="1100">
                <a:latin typeface="MingLiU"/>
                <a:ea typeface="MingLiU"/>
              </a:rPr>
              <a:t>好七童和美貌</a:t>
            </a:r>
          </a:p>
        </p:txBody>
      </p:sp>
      <p:sp>
        <p:nvSpPr>
          <p:cNvPr id="9" name=""/>
          <p:cNvSpPr/>
          <p:nvPr/>
        </p:nvSpPr>
        <p:spPr>
          <a:xfrm>
            <a:off x="1682496" y="8705088"/>
            <a:ext cx="5193792" cy="792480"/>
          </a:xfrm>
          <a:prstGeom prst="rect">
            <a:avLst/>
          </a:prstGeom>
          <a:solidFill>
            <a:srgbClr val="FFFFFF"/>
          </a:solidFill>
        </p:spPr>
        <p:txBody>
          <a:bodyPr lIns="0" tIns="0" rIns="0" bIns="0">
            <a:noAutofit/>
          </a:bodyPr>
          <a:p>
            <a:pPr algn="just" indent="0">
              <a:spcAft>
                <a:spcPts val="770"/>
              </a:spcAft>
            </a:pPr>
            <a:r>
              <a:rPr lang="en-US" b="1" sz="1100">
                <a:latin typeface="Times New Roman"/>
              </a:rPr>
              <a:t>S3</a:t>
            </a:r>
          </a:p>
          <a:p>
            <a:pPr algn="just" indent="0">
              <a:spcAft>
                <a:spcPts val="770"/>
              </a:spcAft>
            </a:pPr>
            <a:r>
              <a:rPr lang="en-US" b="1" sz="1100">
                <a:latin typeface="Times New Roman"/>
              </a:rPr>
              <a:t>5-5.1</a:t>
            </a:r>
            <a:r>
              <a:rPr lang="zh-TW" sz="1100">
                <a:latin typeface="MingLiU"/>
                <a:ea typeface="MingLiU"/>
              </a:rPr>
              <a:t>小区主要出入。腐长豊该</a:t>
            </a:r>
            <a:r>
              <a:rPr lang="zh-CN" sz="1100">
                <a:latin typeface="MingLiU"/>
                <a:ea typeface="MingLiU"/>
              </a:rPr>
              <a:t>卷管理</a:t>
            </a:r>
            <a:r>
              <a:rPr lang="zh-TW" sz="1100">
                <a:latin typeface="MingLiU"/>
                <a:ea typeface="MingLiU"/>
              </a:rPr>
              <a:t>・片估宴宜筐用#二代分份正信息果集设</a:t>
            </a:r>
          </a:p>
          <a:p>
            <a:pPr algn="just" indent="0"/>
            <a:r>
              <a:rPr lang="en-US" b="1" sz="1100">
                <a:latin typeface="Times New Roman"/>
              </a:rPr>
              <a:t>♦l#ttiR«H,</a:t>
            </a:r>
            <a:r>
              <a:rPr lang="zh-TW" sz="1100">
                <a:latin typeface="MingLiU"/>
                <a:ea typeface="MingLiU"/>
              </a:rPr>
              <a:t>做到塾出小区的外■衆人■会部，下擅走</a:t>
            </a:r>
            <a:r>
              <a:rPr lang="en-US" sz="1100">
                <a:latin typeface="MingLiU"/>
              </a:rPr>
              <a:t>•</a:t>
            </a:r>
          </a:p>
        </p:txBody>
      </p:sp>
      <p:sp>
        <p:nvSpPr>
          <p:cNvPr id="10" name=""/>
          <p:cNvSpPr/>
          <p:nvPr/>
        </p:nvSpPr>
        <p:spPr>
          <a:xfrm>
            <a:off x="2133600" y="9631680"/>
            <a:ext cx="4669536" cy="182880"/>
          </a:xfrm>
          <a:prstGeom prst="rect">
            <a:avLst/>
          </a:prstGeom>
          <a:solidFill>
            <a:srgbClr val="FFFFFF"/>
          </a:solidFill>
        </p:spPr>
        <p:txBody>
          <a:bodyPr lIns="0" tIns="0" rIns="0" bIns="0" wrap="none">
            <a:noAutofit/>
          </a:bodyPr>
          <a:p>
            <a:pPr algn="just" indent="495300"/>
            <a:r>
              <a:rPr lang="en-US" b="1" sz="1100">
                <a:latin typeface="Times New Roman"/>
              </a:rPr>
              <a:t>♦x^KEint^Marn.</a:t>
            </a:r>
            <a:r>
              <a:rPr lang="zh-TW" sz="1100">
                <a:latin typeface="MingLiU"/>
                <a:ea typeface="MingLiU"/>
              </a:rPr>
              <a:t>成安装用门車成煉*■口油度限位笑</a:t>
            </a:r>
            <a:r>
              <a:rPr lang="en-US" cap="small" sz="1600">
                <a:latin typeface="Arial"/>
              </a:rPr>
              <a:t>jl</a:t>
            </a: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207008" y="963168"/>
            <a:ext cx="5242560" cy="8790432"/>
          </a:xfrm>
          <a:prstGeom prst="rect">
            <a:avLst/>
          </a:prstGeom>
          <a:solidFill>
            <a:srgbClr val="FFFFFF"/>
          </a:solidFill>
        </p:spPr>
        <p:txBody>
          <a:bodyPr lIns="0" tIns="0" rIns="0" bIns="0">
            <a:noAutofit/>
          </a:bodyPr>
          <a:p>
            <a:pPr algn="just" indent="0">
              <a:lnSpc>
                <a:spcPts val="2448"/>
              </a:lnSpc>
            </a:pPr>
            <a:r>
              <a:rPr lang="en-US" b="1" sz="1100">
                <a:latin typeface="Times New Roman"/>
              </a:rPr>
              <a:t>a</a:t>
            </a:r>
            <a:r>
              <a:rPr lang="zh-TW" sz="1100">
                <a:latin typeface="MingLiU"/>
                <a:ea typeface="MingLiU"/>
              </a:rPr>
              <a:t>保注■元门看效美</a:t>
            </a:r>
            <a:r>
              <a:rPr lang="zh-CN" sz="1100">
                <a:latin typeface="MingLiU"/>
                <a:ea typeface="MingLiU"/>
              </a:rPr>
              <a:t>》!.</a:t>
            </a:r>
            <a:r>
              <a:rPr lang="zh-TW" sz="1100">
                <a:latin typeface="MingLiU"/>
                <a:ea typeface="MingLiU"/>
              </a:rPr>
              <a:t>且弥止尾</a:t>
            </a:r>
            <a:r>
              <a:rPr lang="zh-CN" sz="1100">
                <a:latin typeface="MingLiU"/>
                <a:ea typeface="MingLiU"/>
              </a:rPr>
              <a:t>■吏</a:t>
            </a:r>
            <a:r>
              <a:rPr lang="zh-TW" i="1" sz="1100">
                <a:latin typeface="MingLiU"/>
                <a:ea typeface="MingLiU"/>
              </a:rPr>
              <a:t>入,</a:t>
            </a:r>
          </a:p>
          <a:p>
            <a:pPr algn="just" indent="0">
              <a:lnSpc>
                <a:spcPts val="2448"/>
              </a:lnSpc>
            </a:pPr>
            <a:r>
              <a:rPr lang="en-US" b="1" sz="1100">
                <a:latin typeface="Times New Roman"/>
              </a:rPr>
              <a:t>S52</a:t>
            </a:r>
            <a:r>
              <a:rPr lang="zh-TW" sz="1100">
                <a:latin typeface="MingLiU"/>
                <a:ea typeface="MingLiU"/>
              </a:rPr>
              <a:t>门蒙枚，系财載号泰区安金宙苑曽理的■養</a:t>
            </a:r>
            <a:r>
              <a:rPr lang="zh-CN" sz="1100">
                <a:latin typeface="MingLiU"/>
                <a:ea typeface="MingLiU"/>
              </a:rPr>
              <a:t>•长</a:t>
            </a:r>
            <a:r>
              <a:rPr lang="zh-TW" sz="1100">
                <a:latin typeface="MingLiU"/>
                <a:ea typeface="MingLiU"/>
              </a:rPr>
              <a:t>不冋的通行村象&amp;其牟 入飯别芝行控利与管理，対人员璋生</a:t>
            </a:r>
            <a:r>
              <a:rPr lang="en-US" b="1" sz="1100">
                <a:latin typeface="Times New Roman"/>
              </a:rPr>
              <a:t>it,n</a:t>
            </a:r>
            <a:r>
              <a:rPr lang="zh-TW" sz="1100">
                <a:latin typeface="MingLiU"/>
                <a:ea typeface="MingLiU"/>
              </a:rPr>
              <a:t>倉识）</a:t>
            </a:r>
            <a:r>
              <a:rPr lang="en-US" b="1" sz="1100">
                <a:latin typeface="Times New Roman"/>
              </a:rPr>
              <a:t>Kjg</a:t>
            </a:r>
            <a:r>
              <a:rPr lang="zh-TW" sz="1100">
                <a:latin typeface="MingLiU"/>
                <a:ea typeface="MingLiU"/>
              </a:rPr>
              <a:t>制庄埒会《出入口校制*俛 工</a:t>
            </a:r>
            <a:r>
              <a:rPr lang="zh-TW" b="1" sz="1100">
                <a:latin typeface="Times New Roman"/>
                <a:ea typeface="Times New Roman"/>
              </a:rPr>
              <a:t>＜1</a:t>
            </a:r>
            <a:r>
              <a:rPr lang="zh-TW" sz="1100">
                <a:latin typeface="MingLiU"/>
                <a:ea typeface="MingLiU"/>
              </a:rPr>
              <a:t>设计</a:t>
            </a:r>
            <a:r>
              <a:rPr lang="zh-CN" sz="1100">
                <a:latin typeface="MingLiU"/>
                <a:ea typeface="MingLiU"/>
              </a:rPr>
              <a:t>虬电〉</a:t>
            </a:r>
            <a:r>
              <a:rPr lang="en-US" b="1" sz="1100">
                <a:latin typeface="Times New Roman"/>
              </a:rPr>
              <a:t>GB50396-2007 ff 9A1 4r* </a:t>
            </a:r>
            <a:r>
              <a:rPr lang="zh-TW" b="1" sz="1100">
                <a:latin typeface="Times New Roman"/>
                <a:ea typeface="Times New Roman"/>
              </a:rPr>
              <a:t>2</a:t>
            </a:r>
            <a:r>
              <a:rPr lang="zh-TW" sz="1100">
                <a:latin typeface="MingLiU"/>
                <a:ea typeface="MingLiU"/>
              </a:rPr>
              <a:t>歡的粗美魚走・</a:t>
            </a:r>
          </a:p>
          <a:p>
            <a:pPr algn="just" indent="0">
              <a:lnSpc>
                <a:spcPts val="2448"/>
              </a:lnSpc>
            </a:pPr>
            <a:r>
              <a:rPr lang="zh-TW" b="1" sz="1100">
                <a:latin typeface="Times New Roman"/>
                <a:ea typeface="Times New Roman"/>
              </a:rPr>
              <a:t>533</a:t>
            </a:r>
            <a:r>
              <a:rPr lang="zh-TW" sz="1100">
                <a:latin typeface="MingLiU"/>
                <a:ea typeface="MingLiU"/>
              </a:rPr>
              <a:t>岁</a:t>
            </a:r>
            <a:r>
              <a:rPr lang="zh-TW" b="1" sz="1100">
                <a:latin typeface="Times New Roman"/>
                <a:ea typeface="Times New Roman"/>
              </a:rPr>
              <a:t>4!*</a:t>
            </a:r>
            <a:r>
              <a:rPr lang="zh-TW" sz="1100">
                <a:latin typeface="MingLiU"/>
                <a:ea typeface="MingLiU"/>
              </a:rPr>
              <a:t>就歓绩坦蝕方角为部妒面叶•门第控,爪挽必東与火灾授</a:t>
            </a:r>
            <a:r>
              <a:rPr lang="en-US" sz="1200">
                <a:latin typeface="Times New Roman"/>
              </a:rPr>
              <a:t>♦</a:t>
            </a:r>
            <a:r>
              <a:rPr lang="en-US" sz="1100">
                <a:latin typeface="MingLiU"/>
              </a:rPr>
              <a:t>*</a:t>
            </a:r>
            <a:r>
              <a:rPr lang="zh-TW" sz="1100">
                <a:latin typeface="MingLiU"/>
                <a:ea typeface="MingLiU"/>
              </a:rPr>
              <a:t>統及 其能#</a:t>
            </a:r>
            <a:r>
              <a:rPr lang="zh-CN" sz="1100">
                <a:latin typeface="MingLiU"/>
                <a:ea typeface="MingLiU"/>
              </a:rPr>
              <a:t>怠琪版</a:t>
            </a:r>
            <a:r>
              <a:rPr lang="zh-TW" sz="1100">
                <a:latin typeface="MingLiU"/>
                <a:ea typeface="MingLiU"/>
              </a:rPr>
              <a:t>屎坊球场.当震生人员应後不用負行花便识 读雄件即可安全通我,</a:t>
            </a:r>
          </a:p>
          <a:p>
            <a:pPr algn="just" indent="0">
              <a:lnSpc>
                <a:spcPts val="2448"/>
              </a:lnSpc>
            </a:pPr>
            <a:r>
              <a:rPr lang="zh-TW" b="1" sz="1100">
                <a:latin typeface="Times New Roman"/>
                <a:ea typeface="Times New Roman"/>
              </a:rPr>
              <a:t>534 </a:t>
            </a:r>
            <a:r>
              <a:rPr lang="en-US" b="1" sz="1100">
                <a:latin typeface="Times New Roman"/>
              </a:rPr>
              <a:t>niesti*. </a:t>
            </a:r>
            <a:r>
              <a:rPr lang="zh-TW" sz="1100">
                <a:latin typeface="MingLiU"/>
                <a:ea typeface="MingLiU"/>
              </a:rPr>
              <a:t>■力•皮禮</a:t>
            </a:r>
            <a:r>
              <a:rPr lang="en-US" sz="1100">
                <a:latin typeface="MingLiU"/>
              </a:rPr>
              <a:t>w</a:t>
            </a:r>
            <a:r>
              <a:rPr lang="zh-TW" sz="1100">
                <a:latin typeface="MingLiU"/>
                <a:ea typeface="MingLiU"/>
              </a:rPr>
              <a:t>在受篷</a:t>
            </a:r>
            <a:r>
              <a:rPr lang="en-US" b="1" sz="1100">
                <a:latin typeface="Times New Roman"/>
              </a:rPr>
              <a:t>net</a:t>
            </a:r>
            <a:r>
              <a:rPr lang="zh-CN" sz="1100">
                <a:latin typeface="MingLiU"/>
                <a:ea typeface="MingLiU"/>
              </a:rPr>
              <a:t>内.</a:t>
            </a:r>
            <a:r>
              <a:rPr lang="zh-TW" sz="1100">
                <a:latin typeface="MingLiU"/>
                <a:ea typeface="MingLiU"/>
              </a:rPr>
              <a:t>防养酬</a:t>
            </a:r>
            <a:r>
              <a:rPr lang="zh-CN" sz="1100">
                <a:latin typeface="MingLiU"/>
                <a:ea typeface="MingLiU"/>
              </a:rPr>
              <a:t>破坏.</a:t>
            </a:r>
          </a:p>
          <a:p>
            <a:pPr algn="just" indent="0">
              <a:lnSpc>
                <a:spcPts val="2448"/>
              </a:lnSpc>
            </a:pPr>
            <a:r>
              <a:rPr lang="en-US" cap="small" sz="1600">
                <a:latin typeface="Arial"/>
              </a:rPr>
              <a:t>sjj</a:t>
            </a:r>
            <a:r>
              <a:rPr lang="en-US" b="1" sz="1100">
                <a:latin typeface="Times New Roman"/>
              </a:rPr>
              <a:t> n</a:t>
            </a:r>
            <a:r>
              <a:rPr lang="zh-TW" sz="1100">
                <a:latin typeface="MingLiU"/>
                <a:ea typeface="MingLiU"/>
              </a:rPr>
              <a:t>箏控制</a:t>
            </a:r>
            <a:r>
              <a:rPr lang="en-US" b="1" sz="1100">
                <a:latin typeface="Times New Roman"/>
              </a:rPr>
              <a:t>xte</a:t>
            </a:r>
            <a:r>
              <a:rPr lang="zh-TW" sz="1100">
                <a:latin typeface="MingLiU"/>
                <a:ea typeface="MingLiU"/>
              </a:rPr>
              <a:t>应具痛江*省居住確、</a:t>
            </a:r>
            <a:r>
              <a:rPr lang="en-US" b="1" sz="1100">
                <a:latin typeface="Times New Roman"/>
              </a:rPr>
              <a:t>ic</a:t>
            </a:r>
            <a:r>
              <a:rPr lang="zh-TW" sz="1100">
                <a:latin typeface="MingLiU"/>
                <a:ea typeface="MingLiU"/>
              </a:rPr>
              <a:t>卡开门功</a:t>
            </a:r>
            <a:r>
              <a:rPr lang="en-US" b="1" sz="1100">
                <a:latin typeface="Times New Roman"/>
              </a:rPr>
              <a:t>th</a:t>
            </a:r>
            <a:r>
              <a:rPr lang="zh-TW" sz="1100">
                <a:latin typeface="MingLiU"/>
                <a:ea typeface="MingLiU"/>
              </a:rPr>
              <a:t>宣文拎二惟弓机黑, </a:t>
            </a:r>
            <a:r>
              <a:rPr lang="en-US" sz="1100">
                <a:latin typeface="MingLiU"/>
              </a:rPr>
              <a:t>与</a:t>
            </a:r>
            <a:r>
              <a:rPr lang="zh-TW" sz="1100">
                <a:latin typeface="MingLiU"/>
                <a:ea typeface="MingLiU"/>
              </a:rPr>
              <a:t>像措</a:t>
            </a:r>
            <a:r>
              <a:rPr lang="en-US" b="1" sz="1100">
                <a:latin typeface="Times New Roman"/>
              </a:rPr>
              <a:t>tbRU</a:t>
            </a:r>
            <a:r>
              <a:rPr lang="zh-TW" sz="1100">
                <a:latin typeface="MingLiU"/>
                <a:ea typeface="MingLiU"/>
              </a:rPr>
              <a:t>箪多仲竹技术开门.•土采用</a:t>
            </a:r>
            <a:r>
              <a:rPr lang="en-US" b="1" sz="1100">
                <a:latin typeface="Times New Roman"/>
              </a:rPr>
              <a:t>ID</a:t>
            </a:r>
            <a:r>
              <a:rPr lang="zh-TW" sz="1100">
                <a:latin typeface="MingLiU"/>
                <a:ea typeface="MingLiU"/>
              </a:rPr>
              <a:t>卡、</a:t>
            </a:r>
            <a:r>
              <a:rPr lang="en-US" b="1" sz="1100">
                <a:latin typeface="Times New Roman"/>
              </a:rPr>
              <a:t>H</a:t>
            </a:r>
            <a:r>
              <a:rPr lang="zh-TW" sz="1100">
                <a:latin typeface="MingLiU"/>
                <a:ea typeface="MingLiU"/>
              </a:rPr>
              <a:t>字虑■嬢饒等方犬开门。 $俛平會&amp;彩有多</a:t>
            </a:r>
            <a:r>
              <a:rPr lang="en-US" b="1" sz="1100">
                <a:latin typeface="Times New Roman"/>
              </a:rPr>
              <a:t>fMtJB</a:t>
            </a:r>
            <a:r>
              <a:rPr lang="zh-TW" sz="1100">
                <a:latin typeface="MingLiU"/>
                <a:ea typeface="MingLiU"/>
              </a:rPr>
              <a:t>权陨.</a:t>
            </a:r>
            <a:r>
              <a:rPr lang="zh-CN" sz="1100">
                <a:latin typeface="MingLiU"/>
                <a:ea typeface="MingLiU"/>
              </a:rPr>
              <a:t>所宿</a:t>
            </a:r>
            <a:r>
              <a:rPr lang="en-US" b="1" sz="1100">
                <a:latin typeface="Times New Roman"/>
              </a:rPr>
              <a:t>H</a:t>
            </a:r>
            <a:r>
              <a:rPr lang="zh-TW" sz="1100">
                <a:latin typeface="MingLiU"/>
                <a:ea typeface="MingLiU"/>
              </a:rPr>
              <a:t>作巳承反保存</a:t>
            </a:r>
            <a:r>
              <a:rPr lang="en-US" b="1" sz="1100">
                <a:latin typeface="Times New Roman"/>
              </a:rPr>
              <a:t>J</a:t>
            </a:r>
            <a:r>
              <a:rPr lang="zh-TW" sz="1100">
                <a:latin typeface="MingLiU"/>
                <a:ea typeface="MingLiU"/>
              </a:rPr>
              <a:t>年</a:t>
            </a:r>
            <a:r>
              <a:rPr lang="en-US" b="1" sz="1100">
                <a:latin typeface="Times New Roman"/>
              </a:rPr>
              <a:t>Gt</a:t>
            </a:r>
            <a:r>
              <a:rPr lang="zh-TW" sz="1100">
                <a:latin typeface="MingLiU"/>
                <a:ea typeface="MingLiU"/>
              </a:rPr>
              <a:t>上.</a:t>
            </a:r>
          </a:p>
          <a:p>
            <a:pPr algn="just" indent="0">
              <a:lnSpc>
                <a:spcPts val="2448"/>
              </a:lnSpc>
            </a:pPr>
            <a:r>
              <a:rPr lang="zh-TW" sz="1100">
                <a:latin typeface="MingLiU"/>
                <a:ea typeface="MingLiU"/>
              </a:rPr>
              <a:t>▲（可槌）/誉家此痺立优一的门■尊令亍星乎台.弁与公安</a:t>
            </a:r>
            <a:r>
              <a:rPr lang="en-US" sz="1100">
                <a:latin typeface="MingLiU"/>
              </a:rPr>
              <a:t>・</a:t>
            </a:r>
            <a:r>
              <a:rPr lang="en-US" b="1" sz="1100">
                <a:latin typeface="Times New Roman"/>
              </a:rPr>
              <a:t>n</a:t>
            </a:r>
            <a:r>
              <a:rPr lang="zh-TW" sz="1100">
                <a:latin typeface="MingLiU"/>
                <a:ea typeface="MingLiU"/>
              </a:rPr>
              <a:t>驚同平台*行 </a:t>
            </a:r>
            <a:r>
              <a:rPr lang="en-US" b="1" sz="1100">
                <a:latin typeface="Times New Roman"/>
              </a:rPr>
              <a:t>Mil-</a:t>
            </a:r>
          </a:p>
          <a:p>
            <a:pPr algn="just" indent="0">
              <a:lnSpc>
                <a:spcPts val="2448"/>
              </a:lnSpc>
            </a:pPr>
            <a:r>
              <a:rPr lang="en-US" b="1" sz="1100">
                <a:latin typeface="Times New Roman"/>
              </a:rPr>
              <a:t>5.56 </a:t>
            </a:r>
            <a:r>
              <a:rPr lang="zh-TW" sz="1100">
                <a:latin typeface="MingLiU"/>
                <a:ea typeface="MingLiU"/>
              </a:rPr>
              <a:t>使用二位玛沢割亦丈汗门计.二條専*</a:t>
            </a:r>
            <a:r>
              <a:rPr lang="zh-CN" sz="1100">
                <a:latin typeface="MingLiU"/>
                <a:ea typeface="MingLiU"/>
              </a:rPr>
              <a:t>■敢使</a:t>
            </a:r>
            <a:r>
              <a:rPr lang="zh-TW" sz="1100">
                <a:latin typeface="MingLiU"/>
                <a:ea typeface="MingLiU"/>
              </a:rPr>
              <a:t>用酎用应在</a:t>
            </a:r>
            <a:r>
              <a:rPr lang="zh-TW" b="1" sz="1100">
                <a:latin typeface="Times New Roman"/>
                <a:ea typeface="Times New Roman"/>
              </a:rPr>
              <a:t>10</a:t>
            </a:r>
            <a:r>
              <a:rPr lang="zh-TW" sz="1100">
                <a:latin typeface="MingLiU"/>
                <a:ea typeface="MingLiU"/>
              </a:rPr>
              <a:t>分#仪内，只 能使用</a:t>
            </a:r>
            <a:r>
              <a:rPr lang="zh-TW" b="1" sz="1100">
                <a:latin typeface="Times New Roman"/>
                <a:ea typeface="Times New Roman"/>
              </a:rPr>
              <a:t>1</a:t>
            </a:r>
            <a:r>
              <a:rPr lang="zh-TW" sz="1100">
                <a:latin typeface="MingLiU"/>
                <a:ea typeface="MingLiU"/>
              </a:rPr>
              <a:t>次.</a:t>
            </a:r>
            <a:r>
              <a:rPr lang="en-US" b="1" sz="1100">
                <a:latin typeface="Times New Roman"/>
              </a:rPr>
              <a:t>it«jg</a:t>
            </a:r>
            <a:r>
              <a:rPr lang="zh-TW" sz="1100">
                <a:latin typeface="MingLiU"/>
                <a:ea typeface="MingLiU"/>
              </a:rPr>
              <a:t>无敷；在无冋博</a:t>
            </a:r>
            <a:r>
              <a:rPr lang="en-US" b="1" sz="1100">
                <a:latin typeface="Times New Roman"/>
              </a:rPr>
              <a:t>tr</a:t>
            </a:r>
            <a:r>
              <a:rPr lang="zh-TW" sz="1100">
                <a:latin typeface="MingLiU"/>
                <a:ea typeface="MingLiU"/>
              </a:rPr>
              <a:t>号彝</a:t>
            </a:r>
            <a:r>
              <a:rPr lang="zh-CN" sz="1100">
                <a:latin typeface="MingLiU"/>
                <a:ea typeface="MingLiU"/>
              </a:rPr>
              <a:t>责下鱼</a:t>
            </a:r>
            <a:r>
              <a:rPr lang="zh-TW" sz="1100">
                <a:latin typeface="MingLiU"/>
                <a:ea typeface="MingLiU"/>
              </a:rPr>
              <a:t>可扫屈</a:t>
            </a:r>
            <a:r>
              <a:rPr lang="zh-CN" sz="1100">
                <a:latin typeface="MingLiU"/>
                <a:ea typeface="MingLiU"/>
              </a:rPr>
              <a:t>并门.</a:t>
            </a:r>
          </a:p>
          <a:p>
            <a:pPr algn="just" indent="0">
              <a:lnSpc>
                <a:spcPts val="2432"/>
              </a:lnSpc>
            </a:pPr>
            <a:r>
              <a:rPr lang="en-US" b="1" sz="1100">
                <a:latin typeface="Times New Roman"/>
              </a:rPr>
              <a:t>5.5.7</a:t>
            </a:r>
            <a:r>
              <a:rPr lang="zh-TW" sz="1100">
                <a:latin typeface="MingLiU"/>
                <a:ea typeface="MingLiU"/>
              </a:rPr>
              <a:t>监貌中心成有门禁輝舍骨现平台.平白&amp;件合以下興衣‘</a:t>
            </a:r>
          </a:p>
          <a:p>
            <a:pPr algn="just" indent="330200">
              <a:lnSpc>
                <a:spcPts val="2432"/>
              </a:lnSpc>
            </a:pPr>
            <a:r>
              <a:rPr lang="en-US" b="1" sz="1100">
                <a:latin typeface="Times New Roman"/>
              </a:rPr>
              <a:t>I </a:t>
            </a:r>
            <a:r>
              <a:rPr lang="en-US" sz="1100">
                <a:latin typeface="MingLiU"/>
              </a:rPr>
              <a:t>«»»fc</a:t>
            </a:r>
            <a:r>
              <a:rPr lang="zh-TW" sz="1100">
                <a:latin typeface="MingLiU"/>
                <a:ea typeface="MingLiU"/>
              </a:rPr>
              <a:t>入口单元第。机歩门•吼的刷卡寧件直传输芟蜜校申心门* •會■理平台存譬；本地存食</a:t>
            </a:r>
            <a:r>
              <a:rPr lang="zh-CN" sz="1100">
                <a:latin typeface="MingLiU"/>
                <a:ea typeface="MingLiU"/>
              </a:rPr>
              <a:t>叶同成</a:t>
            </a:r>
            <a:r>
              <a:rPr lang="zh-TW" sz="1100">
                <a:latin typeface="MingLiU"/>
                <a:ea typeface="MingLiU"/>
              </a:rPr>
              <a:t>不少千</a:t>
            </a:r>
            <a:r>
              <a:rPr lang="en-US" b="1" sz="1100">
                <a:latin typeface="Times New Roman"/>
              </a:rPr>
              <a:t>I*.</a:t>
            </a:r>
            <a:r>
              <a:rPr lang="zh-TW" sz="1100">
                <a:latin typeface="MingLiU"/>
                <a:ea typeface="MingLiU"/>
              </a:rPr>
              <a:t>本地现会容量不骨管于</a:t>
            </a:r>
            <a:r>
              <a:rPr lang="zh-TW" b="1" sz="1100">
                <a:latin typeface="Times New Roman"/>
                <a:ea typeface="Times New Roman"/>
              </a:rPr>
              <a:t>1</a:t>
            </a:r>
            <a:r>
              <a:rPr lang="zh-TW" b="1" sz="1100">
                <a:latin typeface="SimSun"/>
                <a:ea typeface="SimSun"/>
              </a:rPr>
              <a:t>，</a:t>
            </a:r>
          </a:p>
          <a:p>
            <a:pPr algn="just" indent="330200">
              <a:lnSpc>
                <a:spcPts val="2432"/>
              </a:lnSpc>
            </a:pPr>
            <a:r>
              <a:rPr lang="zh-TW" b="1" sz="1100">
                <a:latin typeface="Times New Roman"/>
                <a:ea typeface="Times New Roman"/>
              </a:rPr>
              <a:t>2</a:t>
            </a:r>
            <a:r>
              <a:rPr lang="zh-TW" sz="1100">
                <a:latin typeface="MingLiU"/>
                <a:ea typeface="MingLiU"/>
              </a:rPr>
              <a:t>门亀格合¥瓊平会苣侵村她由椎植&amp;由入口■无耕口机移口験机讨每 -</a:t>
            </a:r>
            <a:r>
              <a:rPr lang="zh-CN" sz="1100">
                <a:latin typeface="MingLiU"/>
                <a:ea typeface="MingLiU"/>
              </a:rPr>
              <a:t>次串卡</a:t>
            </a:r>
            <a:r>
              <a:rPr lang="zh-TW" sz="1100">
                <a:latin typeface="MingLiU"/>
                <a:ea typeface="MingLiU"/>
              </a:rPr>
              <a:t>季件*</a:t>
            </a:r>
            <a:r>
              <a:rPr lang="en-US" b="1" sz="1100">
                <a:latin typeface="Times New Roman"/>
              </a:rPr>
              <a:t>S</a:t>
            </a:r>
            <a:r>
              <a:rPr lang="zh-TW" sz="1100">
                <a:latin typeface="MingLiU"/>
                <a:ea typeface="MingLiU"/>
              </a:rPr>
              <a:t>紀衆.井</a:t>
            </a:r>
            <a:r>
              <a:rPr lang="en-US" b="1" sz="1100">
                <a:latin typeface="Times New Roman"/>
              </a:rPr>
              <a:t>It</a:t>
            </a:r>
            <a:r>
              <a:rPr lang="zh-CN" sz="1100">
                <a:latin typeface="MingLiU"/>
                <a:ea typeface="MingLiU"/>
              </a:rPr>
              <a:t>对亭件</a:t>
            </a:r>
            <a:r>
              <a:rPr lang="zh-TW" sz="1100">
                <a:latin typeface="MingLiU"/>
                <a:ea typeface="MingLiU"/>
              </a:rPr>
              <a:t>■■戏行憂會为讲泉：</a:t>
            </a:r>
          </a:p>
          <a:p>
            <a:pPr algn="just" indent="330200">
              <a:lnSpc>
                <a:spcPts val="2432"/>
              </a:lnSpc>
            </a:pPr>
            <a:r>
              <a:rPr lang="zh-TW" b="1" sz="1100">
                <a:latin typeface="Times New Roman"/>
                <a:ea typeface="Times New Roman"/>
              </a:rPr>
              <a:t>3 </a:t>
            </a:r>
            <a:r>
              <a:rPr lang="en-US" b="1" sz="1100">
                <a:latin typeface="Times New Roman"/>
              </a:rPr>
              <a:t>nftC.</a:t>
            </a:r>
            <a:r>
              <a:rPr lang="zh-TW" sz="1100">
                <a:latin typeface="MingLiU"/>
                <a:ea typeface="MingLiU"/>
              </a:rPr>
              <a:t>合標讓手台宣在</a:t>
            </a:r>
            <a:r>
              <a:rPr lang="en-US" b="1" sz="1100">
                <a:latin typeface="Times New Roman"/>
              </a:rPr>
              <a:t>U</a:t>
            </a:r>
            <a:r>
              <a:rPr lang="zh-TW" sz="1100">
                <a:latin typeface="MingLiU"/>
                <a:ea typeface="MingLiU"/>
              </a:rPr>
              <a:t>使中心優供查少</a:t>
            </a:r>
            <a:r>
              <a:rPr lang="zh-TW" b="1" sz="1100">
                <a:latin typeface="Times New Roman"/>
                <a:ea typeface="Times New Roman"/>
              </a:rPr>
              <a:t>I</a:t>
            </a:r>
            <a:r>
              <a:rPr lang="zh-TW" sz="1100">
                <a:latin typeface="MingLiU"/>
                <a:ea typeface="MingLiU"/>
              </a:rPr>
              <a:t>个</a:t>
            </a:r>
            <a:r>
              <a:rPr lang="en-US" b="1" sz="1100">
                <a:latin typeface="Times New Roman"/>
              </a:rPr>
              <a:t>RAH«n,</a:t>
            </a:r>
            <a:r>
              <a:rPr lang="zh-TW" sz="1100">
                <a:latin typeface="MingLiU"/>
                <a:ea typeface="MingLiU"/>
              </a:rPr>
              <a:t>第实猊數揖 上停璽公主管理毎门平台；</a:t>
            </a:r>
          </a:p>
          <a:p>
            <a:pPr algn="just" indent="330200">
              <a:lnSpc>
                <a:spcPts val="2304"/>
              </a:lnSpc>
            </a:pPr>
            <a:r>
              <a:rPr lang="zh-TW" b="1" sz="1100">
                <a:latin typeface="Times New Roman"/>
                <a:ea typeface="Times New Roman"/>
              </a:rPr>
              <a:t>4</a:t>
            </a:r>
            <a:r>
              <a:rPr lang="zh-TW" sz="1100">
                <a:latin typeface="MingLiU"/>
                <a:ea typeface="MingLiU"/>
              </a:rPr>
              <a:t>门禁尊合曽理乎合备设$的</a:t>
            </a:r>
            <a:r>
              <a:rPr lang="zh-CN" sz="1100">
                <a:latin typeface="MingLiU"/>
                <a:ea typeface="MingLiU"/>
              </a:rPr>
              <a:t>房悖、</a:t>
            </a:r>
            <a:r>
              <a:rPr lang="zh-TW" sz="1100">
                <a:latin typeface="MingLiU"/>
                <a:ea typeface="MingLiU"/>
              </a:rPr>
              <a:t>堆号由相対成的公安管理</a:t>
            </a:r>
            <a:r>
              <a:rPr lang="en-US" b="1" sz="1100">
                <a:latin typeface="Times New Roman"/>
              </a:rPr>
              <a:t>1B</a:t>
            </a:r>
            <a:r>
              <a:rPr lang="zh-TW" sz="1100">
                <a:latin typeface="MingLiU"/>
                <a:ea typeface="MingLiU"/>
              </a:rPr>
              <a:t>门平台统 -膚义并分配；</a:t>
            </a:r>
          </a:p>
          <a:p>
            <a:pPr algn="just" indent="330200">
              <a:lnSpc>
                <a:spcPts val="2448"/>
              </a:lnSpc>
            </a:pPr>
            <a:r>
              <a:rPr lang="zh-TW" b="1" sz="1100">
                <a:latin typeface="Times New Roman"/>
                <a:ea typeface="Times New Roman"/>
              </a:rPr>
              <a:t>5</a:t>
            </a:r>
            <a:r>
              <a:rPr lang="zh-TW" sz="1100">
                <a:latin typeface="MingLiU"/>
                <a:ea typeface="MingLiU"/>
              </a:rPr>
              <a:t>上传敏男至夕包舍元兼編号</a:t>
            </a:r>
            <a:r>
              <a:rPr lang="zh-CN" sz="1100">
                <a:latin typeface="MingLiU"/>
                <a:ea typeface="MingLiU"/>
              </a:rPr>
              <a:t>、菅</a:t>
            </a:r>
            <a:r>
              <a:rPr lang="zh-TW" sz="1100">
                <a:latin typeface="MingLiU"/>
                <a:ea typeface="MingLiU"/>
              </a:rPr>
              <a:t>■平台/殳</a:t>
            </a:r>
            <a:r>
              <a:rPr lang="zh-TW" b="1" sz="1100">
                <a:latin typeface="Times New Roman"/>
                <a:ea typeface="Times New Roman"/>
              </a:rPr>
              <a:t>4</a:t>
            </a:r>
            <a:r>
              <a:rPr lang="zh-TW" sz="1100">
                <a:latin typeface="MingLiU"/>
                <a:ea typeface="MingLiU"/>
              </a:rPr>
              <a:t>■所在小区箝号、宙绻扱备</a:t>
            </a:r>
            <a:r>
              <a:rPr lang="en-US" b="1" sz="1100">
                <a:latin typeface="Times New Roman"/>
              </a:rPr>
              <a:t>id </a:t>
            </a:r>
            <a:r>
              <a:rPr lang="zh-TW" sz="1100">
                <a:latin typeface="MingLiU"/>
                <a:ea typeface="MingLiU"/>
              </a:rPr>
              <a:t>号、</a:t>
            </a:r>
            <a:r>
              <a:rPr lang="en-US" sz="1100">
                <a:latin typeface="MingLiU"/>
              </a:rPr>
              <a:t>*</a:t>
            </a:r>
            <a:r>
              <a:rPr lang="zh-TW" sz="1100">
                <a:latin typeface="MingLiU"/>
                <a:ea typeface="MingLiU"/>
              </a:rPr>
              <a:t>卡亭篝崑生位宣、发星叶同、</a:t>
            </a:r>
            <a:r>
              <a:rPr lang="zh-CN" sz="1100">
                <a:latin typeface="MingLiU"/>
                <a:ea typeface="MingLiU"/>
              </a:rPr>
              <a:t>卡号、</a:t>
            </a:r>
            <a:r>
              <a:rPr lang="zh-TW" sz="1100">
                <a:latin typeface="MingLiU"/>
                <a:ea typeface="MingLiU"/>
              </a:rPr>
              <a:t>财卡人所在房号、刷卡人 姓名、</a:t>
            </a:r>
            <a:r>
              <a:rPr lang="en-US" b="1" sz="1100">
                <a:latin typeface="Times New Roman"/>
              </a:rPr>
              <a:t>K</a:t>
            </a:r>
            <a:r>
              <a:rPr lang="zh-TW" sz="1100">
                <a:latin typeface="MingLiU"/>
                <a:ea typeface="MingLiU"/>
              </a:rPr>
              <a:t>卡人矣偉泾号马、豪系方大；■掘在本地存緒訂网不少于</a:t>
            </a:r>
            <a:r>
              <a:rPr lang="zh-TW" b="1" sz="1100">
                <a:latin typeface="Times New Roman"/>
                <a:ea typeface="Times New Roman"/>
              </a:rPr>
              <a:t>30</a:t>
            </a:r>
            <a:r>
              <a:rPr lang="zh-CN" sz="1100">
                <a:latin typeface="MingLiU"/>
                <a:ea typeface="MingLiU"/>
              </a:rPr>
              <a:t>美.</a:t>
            </a:r>
          </a:p>
          <a:p>
            <a:pPr algn="just" indent="330200">
              <a:lnSpc>
                <a:spcPts val="2448"/>
              </a:lnSpc>
            </a:pPr>
            <a:r>
              <a:rPr lang="zh-TW" b="1" sz="1100">
                <a:latin typeface="Times New Roman"/>
                <a:ea typeface="Times New Roman"/>
              </a:rPr>
              <a:t>6</a:t>
            </a:r>
            <a:r>
              <a:rPr lang="zh-TW" sz="1100">
                <a:latin typeface="MingLiU"/>
                <a:ea typeface="MingLiU"/>
              </a:rPr>
              <a:t>门豢刷卡寧件皓載香・</a:t>
            </a:r>
            <a:r>
              <a:rPr lang="zh-CN" sz="1100">
                <a:latin typeface="MingLiU"/>
                <a:ea typeface="MingLiU"/>
              </a:rPr>
              <a:t>苏拇</a:t>
            </a:r>
            <a:r>
              <a:rPr lang="zh-TW" sz="1100">
                <a:latin typeface="MingLiU"/>
                <a:ea typeface="MingLiU"/>
              </a:rPr>
              <a:t>孝区慮</a:t>
            </a:r>
            <a:r>
              <a:rPr lang="en-US" b="1" sz="1100">
                <a:latin typeface="Times New Roman"/>
              </a:rPr>
              <a:t>UJ»U</a:t>
            </a:r>
            <a:r>
              <a:rPr lang="zh-TW" sz="1100">
                <a:latin typeface="MingLiU"/>
                <a:ea typeface="MingLiU"/>
              </a:rPr>
              <a:t>上与革州市会安•琰屈干會建</a:t>
            </a:r>
          </a:p>
          <a:p>
            <a:pPr algn="just" indent="0">
              <a:lnSpc>
                <a:spcPts val="2448"/>
              </a:lnSpc>
            </a:pPr>
            <a:r>
              <a:rPr lang="zh-TW" sz="1100">
                <a:latin typeface="MingLiU"/>
                <a:ea typeface="MingLiU"/>
              </a:rPr>
              <a:t>行基耳肴楼.各县馭节知矣江区亳■身所属公宏眉度用手含进行彖胃对接；</a:t>
            </a:r>
          </a:p>
        </p:txBody>
      </p:sp>
      <p:sp>
        <p:nvSpPr>
          <p:cNvPr id="3" name=""/>
          <p:cNvSpPr/>
          <p:nvPr/>
        </p:nvSpPr>
        <p:spPr>
          <a:xfrm>
            <a:off x="3767328" y="9960864"/>
            <a:ext cx="146304" cy="121920"/>
          </a:xfrm>
          <a:prstGeom prst="rect">
            <a:avLst/>
          </a:prstGeom>
          <a:solidFill>
            <a:srgbClr val="FFFFFF"/>
          </a:solidFill>
        </p:spPr>
        <p:txBody>
          <a:bodyPr lIns="0" tIns="0" rIns="0" bIns="0" wrap="none">
            <a:noAutofit/>
          </a:bodyPr>
          <a:p>
            <a:pPr indent="0"/>
            <a:r>
              <a:rPr lang="zh-TW" b="1" sz="850">
                <a:latin typeface="Times New Roman"/>
                <a:ea typeface="Times New Roman"/>
              </a:rPr>
              <a:t>”</a:t>
            </a: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304544" y="975360"/>
            <a:ext cx="5279136" cy="8790432"/>
          </a:xfrm>
          <a:prstGeom prst="rect">
            <a:avLst/>
          </a:prstGeom>
          <a:solidFill>
            <a:srgbClr val="FFFFFF"/>
          </a:solidFill>
        </p:spPr>
        <p:txBody>
          <a:bodyPr lIns="0" tIns="0" rIns="0" bIns="0">
            <a:noAutofit/>
          </a:bodyPr>
          <a:p>
            <a:pPr algn="just" indent="317500">
              <a:lnSpc>
                <a:spcPct val="193000"/>
              </a:lnSpc>
            </a:pPr>
            <a:r>
              <a:rPr lang="zh-CN" b="1" sz="1100">
                <a:latin typeface="Times New Roman"/>
                <a:ea typeface="Times New Roman"/>
              </a:rPr>
              <a:t>7                                                                   </a:t>
            </a:r>
            <a:r>
              <a:rPr lang="en-US" b="1" sz="1100">
                <a:latin typeface="Times New Roman"/>
              </a:rPr>
              <a:t>.</a:t>
            </a:r>
          </a:p>
          <a:p>
            <a:pPr algn="just" indent="0">
              <a:lnSpc>
                <a:spcPts val="2441"/>
              </a:lnSpc>
            </a:pPr>
            <a:r>
              <a:rPr lang="en-US" b="1" sz="1100">
                <a:latin typeface="Times New Roman"/>
              </a:rPr>
              <a:t>5.5.R                 </a:t>
            </a:r>
            <a:r>
              <a:rPr lang="zh-TW" sz="1100">
                <a:latin typeface="MingLiU"/>
                <a:ea typeface="MingLiU"/>
              </a:rPr>
              <a:t>入口栓制系代工程设计緩殖〉</a:t>
            </a:r>
            <a:r>
              <a:rPr lang="en-US" b="1" sz="1100">
                <a:latin typeface="Times New Roman"/>
              </a:rPr>
              <a:t>GB3O3‘96-2OO7</a:t>
            </a:r>
            <a:r>
              <a:rPr lang="zh-TW" sz="1100">
                <a:latin typeface="MingLiU"/>
                <a:ea typeface="MingLiU"/>
              </a:rPr>
              <a:t>.《楼</a:t>
            </a:r>
          </a:p>
          <a:p>
            <a:pPr algn="just" indent="0">
              <a:lnSpc>
                <a:spcPts val="2441"/>
              </a:lnSpc>
              <a:spcAft>
                <a:spcPts val="700"/>
              </a:spcAft>
            </a:pPr>
            <a:r>
              <a:rPr lang="en-US" b="1" sz="1100">
                <a:latin typeface="Times New Roman"/>
              </a:rPr>
              <a:t>XXWfH</a:t>
            </a:r>
            <a:r>
              <a:rPr lang="zh-TW" sz="1100">
                <a:latin typeface="MingLiU"/>
                <a:ea typeface="MingLiU"/>
              </a:rPr>
              <a:t>第</a:t>
            </a:r>
            <a:r>
              <a:rPr lang="zh-TW" b="1" sz="1100">
                <a:latin typeface="Times New Roman"/>
                <a:ea typeface="Times New Roman"/>
              </a:rPr>
              <a:t>1</a:t>
            </a:r>
            <a:r>
              <a:rPr lang="zh-TW" sz="1100">
                <a:latin typeface="MingLiU"/>
                <a:ea typeface="MingLiU"/>
              </a:rPr>
              <a:t>邨分：童用技术要求》</a:t>
            </a:r>
            <a:r>
              <a:rPr lang="en-US" b="1" sz="1100">
                <a:latin typeface="Times New Roman"/>
              </a:rPr>
              <a:t>GS3</a:t>
            </a:r>
            <a:r>
              <a:rPr lang="en-US" sz="1100">
                <a:latin typeface="MingLiU"/>
              </a:rPr>
              <a:t>】</a:t>
            </a:r>
            <a:r>
              <a:rPr lang="en-US" b="1" sz="1100">
                <a:latin typeface="Times New Roman"/>
              </a:rPr>
              <a:t>SOJ-2O</a:t>
            </a:r>
            <a:r>
              <a:rPr lang="en-US" sz="1100">
                <a:latin typeface="MingLiU"/>
              </a:rPr>
              <a:t>】</a:t>
            </a:r>
            <a:r>
              <a:rPr lang="en-US" b="1" sz="1100">
                <a:latin typeface="Times New Roman"/>
              </a:rPr>
              <a:t>4</a:t>
            </a:r>
            <a:r>
              <a:rPr lang="zh-TW" sz="1100">
                <a:latin typeface="MingLiU"/>
                <a:ea typeface="MingLiU"/>
              </a:rPr>
              <a:t>的風崑.</a:t>
            </a:r>
          </a:p>
          <a:p>
            <a:pPr algn="just" indent="0">
              <a:lnSpc>
                <a:spcPct val="193000"/>
              </a:lnSpc>
            </a:pPr>
            <a:r>
              <a:rPr lang="zh-TW" b="1" sz="1100">
                <a:latin typeface="Times New Roman"/>
                <a:ea typeface="Times New Roman"/>
              </a:rPr>
              <a:t>56 </a:t>
            </a:r>
            <a:r>
              <a:rPr lang="en-US" b="1" sz="1100">
                <a:latin typeface="Times New Roman"/>
              </a:rPr>
              <a:t>WX （1T«）M*»O*</a:t>
            </a:r>
          </a:p>
          <a:p>
            <a:pPr algn="just" indent="0">
              <a:lnSpc>
                <a:spcPts val="2441"/>
              </a:lnSpc>
            </a:pPr>
            <a:r>
              <a:rPr lang="en-US" b="1" sz="1100">
                <a:latin typeface="Times New Roman"/>
              </a:rPr>
              <a:t>5KI </a:t>
            </a:r>
            <a:r>
              <a:rPr lang="zh-TW" b="1" sz="1100">
                <a:latin typeface="Times New Roman"/>
                <a:ea typeface="Times New Roman"/>
              </a:rPr>
              <a:t>4</a:t>
            </a:r>
            <a:r>
              <a:rPr lang="zh-TW" sz="1100">
                <a:latin typeface="MingLiU"/>
                <a:ea typeface="MingLiU"/>
              </a:rPr>
              <a:t>•区由入口的区。札、</a:t>
            </a:r>
            <a:r>
              <a:rPr lang="zh-TW" b="1" sz="1100">
                <a:latin typeface="Times New Roman"/>
                <a:ea typeface="Times New Roman"/>
              </a:rPr>
              <a:t>11</a:t>
            </a:r>
            <a:r>
              <a:rPr lang="zh-TW" sz="1100">
                <a:latin typeface="MingLiU"/>
                <a:ea typeface="MingLiU"/>
              </a:rPr>
              <a:t>株畐入。的*元</a:t>
            </a:r>
            <a:r>
              <a:rPr lang="zh-TW" b="1" sz="1100">
                <a:latin typeface="Times New Roman"/>
                <a:ea typeface="Times New Roman"/>
              </a:rPr>
              <a:t>*!3</a:t>
            </a:r>
            <a:r>
              <a:rPr lang="zh-TW" sz="1100">
                <a:latin typeface="MingLiU"/>
                <a:ea typeface="MingLiU"/>
              </a:rPr>
              <a:t>机与覧技中心，母申心机钓 件</a:t>
            </a:r>
            <a:r>
              <a:rPr lang="zh-CN" sz="1100">
                <a:latin typeface="MingLiU"/>
                <a:ea typeface="MingLiU"/>
              </a:rPr>
              <a:t>,方式</a:t>
            </a:r>
            <a:r>
              <a:rPr lang="zh-TW" sz="1100">
                <a:latin typeface="MingLiU"/>
                <a:ea typeface="MingLiU"/>
              </a:rPr>
              <a:t>为耳埼受（*姓或无也回壇）.</a:t>
            </a:r>
            <a:r>
              <a:rPr lang="en-US" b="1" sz="1100">
                <a:latin typeface="Times New Roman"/>
              </a:rPr>
              <a:t>K</a:t>
            </a:r>
            <a:r>
              <a:rPr lang="zh-TW" sz="1100">
                <a:latin typeface="MingLiU"/>
                <a:ea typeface="MingLiU"/>
              </a:rPr>
              <a:t>焜采用无残田缪樗</a:t>
            </a:r>
            <a:r>
              <a:rPr lang="zh-TW" b="1" sz="1100">
                <a:latin typeface="Times New Roman"/>
                <a:ea typeface="Times New Roman"/>
              </a:rPr>
              <a:t>0</a:t>
            </a:r>
            <a:r>
              <a:rPr lang="zh-TW" sz="1100">
                <a:latin typeface="MingLiU"/>
                <a:ea typeface="MingLiU"/>
              </a:rPr>
              <a:t>庄耳，断回債警 功・，»««入口的単元抻口权在</a:t>
            </a:r>
            <a:r>
              <a:rPr lang="en-US" b="1" sz="1100">
                <a:latin typeface="Times New Roman"/>
              </a:rPr>
              <a:t>H</a:t>
            </a:r>
            <a:r>
              <a:rPr lang="zh-TW" sz="1100">
                <a:latin typeface="MingLiU"/>
                <a:ea typeface="MingLiU"/>
              </a:rPr>
              <a:t>同状奋下庄具备圧$门葬紡总。</a:t>
            </a:r>
          </a:p>
          <a:p>
            <a:pPr algn="just" indent="0">
              <a:lnSpc>
                <a:spcPts val="2441"/>
              </a:lnSpc>
            </a:pPr>
            <a:r>
              <a:rPr lang="en-US" b="1" sz="1100">
                <a:latin typeface="Times New Roman"/>
              </a:rPr>
              <a:t>50.2</a:t>
            </a:r>
            <a:r>
              <a:rPr lang="zh-TW" sz="1100">
                <a:latin typeface="MingLiU"/>
                <a:ea typeface="MingLiU"/>
              </a:rPr>
              <a:t>小区出入</a:t>
            </a:r>
            <a:r>
              <a:rPr lang="en-US" sz="1100">
                <a:latin typeface="MingLiU"/>
              </a:rPr>
              <a:t>n</a:t>
            </a:r>
            <a:r>
              <a:rPr lang="zh-TW" sz="1100">
                <a:latin typeface="MingLiU"/>
                <a:ea typeface="MingLiU"/>
              </a:rPr>
              <a:t>節区口桃安船正嘛逸</a:t>
            </a:r>
            <a:r>
              <a:rPr lang="zh-TW" sz="1200">
                <a:latin typeface="Times New Roman"/>
                <a:ea typeface="Times New Roman"/>
              </a:rPr>
              <a:t>♦</a:t>
            </a:r>
            <a:r>
              <a:rPr lang="zh-TW" sz="1100">
                <a:latin typeface="MingLiU"/>
                <a:ea typeface="MingLiU"/>
              </a:rPr>
              <a:t>小区内冬住戸宣内机糸</a:t>
            </a:r>
            <a:r>
              <a:rPr lang="zh-CN" sz="1200">
                <a:latin typeface="Times New Roman"/>
                <a:ea typeface="Times New Roman"/>
              </a:rPr>
              <a:t>♦</a:t>
            </a:r>
            <a:r>
              <a:rPr lang="zh-CN" sz="1100">
                <a:latin typeface="MingLiU"/>
                <a:ea typeface="MingLiU"/>
              </a:rPr>
              <a:t>理</a:t>
            </a:r>
            <a:r>
              <a:rPr lang="zh-TW" sz="1100">
                <a:latin typeface="MingLiU"/>
                <a:ea typeface="MingLiU"/>
              </a:rPr>
              <a:t>中心仇</a:t>
            </a:r>
            <a:r>
              <a:rPr lang="zh-CN" sz="1100">
                <a:latin typeface="MingLiU"/>
                <a:ea typeface="MingLiU"/>
              </a:rPr>
              <a:t>.井 </a:t>
            </a:r>
            <a:r>
              <a:rPr lang="zh-TW" sz="1100">
                <a:latin typeface="MingLiU"/>
                <a:ea typeface="MingLiU"/>
              </a:rPr>
              <a:t>麗务對由*户.</a:t>
            </a:r>
          </a:p>
          <a:p>
            <a:pPr algn="just" indent="0">
              <a:lnSpc>
                <a:spcPts val="2441"/>
              </a:lnSpc>
            </a:pPr>
            <a:r>
              <a:rPr lang="en-US" b="1" sz="1100">
                <a:latin typeface="Times New Roman"/>
              </a:rPr>
              <a:t>5.6.3</a:t>
            </a:r>
            <a:r>
              <a:rPr lang="zh-TW" sz="1100">
                <a:latin typeface="MingLiU"/>
                <a:ea typeface="MingLiU"/>
              </a:rPr>
              <a:t>楼枚出入口何域下机</a:t>
            </a:r>
            <a:r>
              <a:rPr lang="en-US" b="1" sz="1100">
                <a:latin typeface="Times New Roman"/>
              </a:rPr>
              <a:t>M</a:t>
            </a:r>
            <a:r>
              <a:rPr lang="zh-TW" sz="1100">
                <a:latin typeface="MingLiU"/>
                <a:ea typeface="MingLiU"/>
              </a:rPr>
              <a:t>車、*机端奉主専■隹宅#棉场的出</a:t>
            </a:r>
            <a:r>
              <a:rPr lang="zh-CN" sz="1100">
                <a:latin typeface="MingLiU"/>
                <a:ea typeface="MingLiU"/>
              </a:rPr>
              <a:t>入口的</a:t>
            </a:r>
            <a:r>
              <a:rPr lang="zh-TW" sz="1100">
                <a:latin typeface="MingLiU"/>
                <a:ea typeface="MingLiU"/>
              </a:rPr>
              <a:t>阜尤粉 口机应能正</a:t>
            </a:r>
            <a:r>
              <a:rPr lang="zh-CN" sz="1100">
                <a:latin typeface="MingLiU"/>
                <a:ea typeface="MingLiU"/>
              </a:rPr>
              <a:t>•给</a:t>
            </a:r>
            <a:r>
              <a:rPr lang="zh-TW" sz="1100">
                <a:latin typeface="MingLiU"/>
                <a:ea typeface="MingLiU"/>
              </a:rPr>
              <a:t>/亲尊元内任一住，亶内机駒「现中々机，</a:t>
            </a:r>
          </a:p>
          <a:p>
            <a:pPr algn="just" indent="0">
              <a:lnSpc>
                <a:spcPts val="2441"/>
              </a:lnSpc>
            </a:pPr>
            <a:r>
              <a:rPr lang="zh-TW" b="1" sz="1100">
                <a:latin typeface="Times New Roman"/>
                <a:ea typeface="Times New Roman"/>
              </a:rPr>
              <a:t>5</a:t>
            </a:r>
            <a:r>
              <a:rPr lang="zh-TW" sz="1100">
                <a:latin typeface="MingLiU"/>
                <a:ea typeface="MingLiU"/>
              </a:rPr>
              <a:t>五</a:t>
            </a:r>
            <a:r>
              <a:rPr lang="zh-TW" b="1" sz="1100">
                <a:latin typeface="Times New Roman"/>
                <a:ea typeface="Times New Roman"/>
              </a:rPr>
              <a:t>4</a:t>
            </a:r>
            <a:r>
              <a:rPr lang="zh-TW" sz="1100">
                <a:latin typeface="MingLiU"/>
                <a:ea typeface="MingLiU"/>
              </a:rPr>
              <a:t>拿先蟬口机</a:t>
            </a:r>
            <a:r>
              <a:rPr lang="en-US" b="1" sz="1100">
                <a:latin typeface="Times New Roman"/>
              </a:rPr>
              <a:t>H</a:t>
            </a:r>
            <a:r>
              <a:rPr lang="zh-TW" sz="1100">
                <a:latin typeface="MingLiU"/>
                <a:ea typeface="MingLiU"/>
              </a:rPr>
              <a:t>成门豪為晚应具中江本書層住注、</a:t>
            </a:r>
            <a:r>
              <a:rPr lang="en-US" b="1" sz="1100">
                <a:latin typeface="Times New Roman"/>
              </a:rPr>
              <a:t>rc-k^n^t, ax# </a:t>
            </a:r>
            <a:r>
              <a:rPr lang="zh-TW" sz="1100">
                <a:latin typeface="MingLiU"/>
                <a:ea typeface="MingLiU"/>
              </a:rPr>
              <a:t>活体布級等务骨技木开门.単元</a:t>
            </a:r>
            <a:r>
              <a:rPr lang="zh-CN" sz="1100">
                <a:latin typeface="MingLiU"/>
                <a:ea typeface="MingLiU"/>
              </a:rPr>
              <a:t>鄙口机</a:t>
            </a:r>
            <a:r>
              <a:rPr lang="zh-TW" sz="1100">
                <a:latin typeface="MingLiU"/>
                <a:ea typeface="MingLiU"/>
              </a:rPr>
              <a:t>禁止呆用</a:t>
            </a:r>
            <a:r>
              <a:rPr lang="en-US" b="1" sz="1100">
                <a:latin typeface="Times New Roman"/>
              </a:rPr>
              <a:t>ID</a:t>
            </a:r>
            <a:r>
              <a:rPr lang="zh-TW" sz="1100">
                <a:latin typeface="MingLiU"/>
                <a:ea typeface="MingLiU"/>
              </a:rPr>
              <a:t>卡、</a:t>
            </a:r>
            <a:r>
              <a:rPr lang="en-US" b="1" sz="1100">
                <a:latin typeface="Times New Roman"/>
              </a:rPr>
              <a:t>ttt </a:t>
            </a:r>
            <a:r>
              <a:rPr lang="zh-CN" sz="1100">
                <a:latin typeface="MingLiU"/>
                <a:ea typeface="MingLiU"/>
              </a:rPr>
              <a:t>审胃按</a:t>
            </a:r>
            <a:r>
              <a:rPr lang="zh-TW" sz="1100">
                <a:latin typeface="MingLiU"/>
                <a:ea typeface="MingLiU"/>
              </a:rPr>
              <a:t>恍尊力式亦门・</a:t>
            </a:r>
          </a:p>
          <a:p>
            <a:pPr algn="just" indent="0">
              <a:lnSpc>
                <a:spcPts val="2441"/>
              </a:lnSpc>
            </a:pPr>
            <a:r>
              <a:rPr lang="zh-TW" b="1" sz="1100">
                <a:latin typeface="Times New Roman"/>
                <a:ea typeface="Times New Roman"/>
              </a:rPr>
              <a:t>565</a:t>
            </a:r>
            <a:r>
              <a:rPr lang="zh-TW" sz="1100">
                <a:latin typeface="MingLiU"/>
                <a:ea typeface="MingLiU"/>
              </a:rPr>
              <a:t>楼株出入口的革元承口机寛具备械</a:t>
            </a:r>
            <a:r>
              <a:rPr lang="zh-TW" b="1" sz="1100">
                <a:latin typeface="Times New Roman"/>
                <a:ea typeface="Times New Roman"/>
              </a:rPr>
              <a:t>12</a:t>
            </a:r>
            <a:r>
              <a:rPr lang="zh-TW" sz="1100">
                <a:latin typeface="MingLiU"/>
                <a:ea typeface="MingLiU"/>
              </a:rPr>
              <a:t>功兌.井範</a:t>
            </a:r>
            <a:r>
              <a:rPr lang="en-US" b="1" sz="1100">
                <a:latin typeface="Times New Roman"/>
              </a:rPr>
              <a:t>At</a:t>
            </a:r>
            <a:r>
              <a:rPr lang="zh-TW" sz="1100">
                <a:latin typeface="MingLiU"/>
                <a:ea typeface="MingLiU"/>
              </a:rPr>
              <a:t>理中心机尖现*无门 的并美</a:t>
            </a:r>
            <a:r>
              <a:rPr lang="en-US" b="1" sz="1100">
                <a:latin typeface="Times New Roman"/>
              </a:rPr>
              <a:t>U$««I</a:t>
            </a:r>
            <a:r>
              <a:rPr lang="zh-TW" sz="1100">
                <a:latin typeface="MingLiU"/>
                <a:ea typeface="MingLiU"/>
              </a:rPr>
              <a:t>鷺安養不處・舞在只雨中.着无庄</a:t>
            </a:r>
            <a:r>
              <a:rPr lang="en-US" b="1" sz="1100">
                <a:latin typeface="Times New Roman"/>
              </a:rPr>
              <a:t>Wjl.          fl</a:t>
            </a:r>
          </a:p>
          <a:p>
            <a:pPr algn="just" indent="0">
              <a:lnSpc>
                <a:spcPts val="2441"/>
              </a:lnSpc>
            </a:pPr>
            <a:r>
              <a:rPr lang="zh-TW" sz="1100">
                <a:latin typeface="MingLiU"/>
                <a:ea typeface="MingLiU"/>
              </a:rPr>
              <a:t>像机</a:t>
            </a:r>
            <a:r>
              <a:rPr lang="en-US" b="1" sz="1100">
                <a:latin typeface="Times New Roman"/>
              </a:rPr>
              <a:t>Jt</a:t>
            </a:r>
            <a:r>
              <a:rPr lang="zh-TW" sz="1100">
                <a:latin typeface="MingLiU"/>
                <a:ea typeface="MingLiU"/>
              </a:rPr>
              <a:t>奚不圍函对責“用充或有遂推访，</a:t>
            </a:r>
          </a:p>
          <a:p>
            <a:pPr algn="just" indent="0">
              <a:lnSpc>
                <a:spcPts val="2441"/>
              </a:lnSpc>
              <a:spcAft>
                <a:spcPts val="1610"/>
              </a:spcAft>
            </a:pPr>
            <a:r>
              <a:rPr lang="zh-TW" b="1" sz="1100">
                <a:latin typeface="Times New Roman"/>
                <a:ea typeface="Times New Roman"/>
              </a:rPr>
              <a:t>5&amp;6</a:t>
            </a:r>
            <a:r>
              <a:rPr lang="zh-TW" sz="1100">
                <a:latin typeface="MingLiU"/>
                <a:ea typeface="MingLiU"/>
              </a:rPr>
              <a:t>室内机点具痛提</a:t>
            </a:r>
            <a:r>
              <a:rPr lang="en-US" sz="1200">
                <a:latin typeface="Times New Roman"/>
              </a:rPr>
              <a:t>♦</a:t>
            </a:r>
            <a:r>
              <a:rPr lang="en-US" sz="1100">
                <a:latin typeface="MingLiU"/>
              </a:rPr>
              <a:t>!</a:t>
            </a:r>
            <a:r>
              <a:rPr lang="zh-TW" sz="1100">
                <a:latin typeface="MingLiU"/>
                <a:ea typeface="MingLiU"/>
              </a:rPr>
              <a:t>实现开•訪飽；座隹正</a:t>
            </a:r>
            <a:r>
              <a:rPr lang="zh-CN" sz="1100">
                <a:latin typeface="MingLiU"/>
                <a:ea typeface="MingLiU"/>
              </a:rPr>
              <a:t>•哼</a:t>
            </a:r>
            <a:r>
              <a:rPr lang="zh-TW" sz="1100">
                <a:latin typeface="MingLiU"/>
                <a:ea typeface="MingLiU"/>
              </a:rPr>
              <a:t>叫管孚中心</a:t>
            </a:r>
            <a:r>
              <a:rPr lang="zh-CN" sz="1100">
                <a:latin typeface="MingLiU"/>
                <a:ea typeface="MingLiU"/>
              </a:rPr>
              <a:t>机,</a:t>
            </a:r>
            <a:r>
              <a:rPr lang="zh-TW" sz="1100">
                <a:latin typeface="MingLiU"/>
                <a:ea typeface="MingLiU"/>
              </a:rPr>
              <a:t>并宣嘴•（目</a:t>
            </a:r>
          </a:p>
          <a:p>
            <a:pPr algn="just" indent="0">
              <a:lnSpc>
                <a:spcPts val="2400"/>
              </a:lnSpc>
            </a:pPr>
            <a:r>
              <a:rPr lang="en-US" b="1" sz="1100">
                <a:latin typeface="Times New Roman"/>
              </a:rPr>
              <a:t>5.6.6.1</a:t>
            </a:r>
            <a:r>
              <a:rPr lang="zh-TW" sz="1100">
                <a:latin typeface="MingLiU"/>
                <a:ea typeface="MingLiU"/>
              </a:rPr>
              <a:t>全散字可養对渉系统（卽</a:t>
            </a:r>
            <a:r>
              <a:rPr lang="en-US" b="1" sz="1100">
                <a:latin typeface="Times New Roman"/>
              </a:rPr>
              <a:t>RIH </a:t>
            </a:r>
            <a:r>
              <a:rPr lang="zh-TW" b="1" sz="1100">
                <a:latin typeface="Times New Roman"/>
                <a:ea typeface="Times New Roman"/>
              </a:rPr>
              <a:t>）</a:t>
            </a:r>
            <a:r>
              <a:rPr lang="zh-TW" sz="1100">
                <a:latin typeface="MingLiU"/>
                <a:ea typeface="MingLiU"/>
              </a:rPr>
              <a:t>亶内机《，息蝉・</a:t>
            </a:r>
            <a:r>
              <a:rPr lang="zh-TW" b="1" sz="1100">
                <a:latin typeface="Times New Roman"/>
                <a:ea typeface="Times New Roman"/>
              </a:rPr>
              <a:t>）</a:t>
            </a:r>
            <a:r>
              <a:rPr lang="zh-CN" sz="1100">
                <a:latin typeface="MingLiU"/>
                <a:ea typeface="MingLiU"/>
              </a:rPr>
              <a:t>人帆</a:t>
            </a:r>
            <a:r>
              <a:rPr lang="zh-TW" sz="1100">
                <a:latin typeface="MingLiU"/>
                <a:ea typeface="MingLiU"/>
              </a:rPr>
              <a:t>墨看一</a:t>
            </a:r>
            <a:r>
              <a:rPr lang="zh-CN" sz="1100">
                <a:latin typeface="MingLiU"/>
                <a:ea typeface="MingLiU"/>
              </a:rPr>
              <a:t>・</a:t>
            </a:r>
            <a:r>
              <a:rPr lang="zh-CN" b="1" sz="1100">
                <a:latin typeface="Times New Roman"/>
                <a:ea typeface="Times New Roman"/>
              </a:rPr>
              <a:t>1</a:t>
            </a:r>
            <a:r>
              <a:rPr lang="zh-TW" sz="1100">
                <a:latin typeface="MingLiU"/>
                <a:ea typeface="MingLiU"/>
              </a:rPr>
              <a:t>臬単 </a:t>
            </a:r>
            <a:r>
              <a:rPr lang="zh-CN" sz="1100">
                <a:latin typeface="MingLiU"/>
                <a:ea typeface="MingLiU"/>
              </a:rPr>
              <a:t>成］</a:t>
            </a:r>
            <a:r>
              <a:rPr lang="zh-CN" b="1" sz="1100">
                <a:latin typeface="Times New Roman"/>
                <a:ea typeface="Times New Roman"/>
              </a:rPr>
              <a:t>1</a:t>
            </a:r>
            <a:r>
              <a:rPr lang="zh-TW" sz="1100">
                <a:latin typeface="MingLiU"/>
                <a:ea typeface="MingLiU"/>
              </a:rPr>
              <a:t>示可视对■模块，成具白粉貫方址《:（看口舞功使），#«« </a:t>
            </a:r>
            <a:r>
              <a:rPr lang="zh-CN" sz="1100">
                <a:latin typeface="MingLiU"/>
                <a:ea typeface="MingLiU"/>
              </a:rPr>
              <a:t>通话</a:t>
            </a:r>
            <a:r>
              <a:rPr lang="zh-TW" sz="1100">
                <a:latin typeface="MingLiU"/>
                <a:ea typeface="MingLiU"/>
              </a:rPr>
              <a:t>攻关#飴會功亀.</a:t>
            </a:r>
          </a:p>
          <a:p>
            <a:pPr algn="just" indent="0">
              <a:lnSpc>
                <a:spcPts val="2400"/>
              </a:lnSpc>
            </a:pPr>
            <a:r>
              <a:rPr lang="en-US" b="1" sz="1100">
                <a:latin typeface="Times New Roman"/>
              </a:rPr>
              <a:t>5.6.7</a:t>
            </a:r>
            <a:r>
              <a:rPr lang="zh-TW" sz="1100">
                <a:latin typeface="MingLiU"/>
                <a:ea typeface="MingLiU"/>
              </a:rPr>
              <a:t>别墅和</a:t>
            </a:r>
            <a:r>
              <a:rPr lang="en-US" b="1" sz="1100">
                <a:latin typeface="Times New Roman"/>
              </a:rPr>
              <a:t>H</a:t>
            </a:r>
            <a:r>
              <a:rPr lang="zh-TW" sz="1100">
                <a:latin typeface="MingLiU"/>
                <a:ea typeface="MingLiU"/>
              </a:rPr>
              <a:t>式佳宅内的室内机座堇夕看</a:t>
            </a:r>
            <a:r>
              <a:rPr lang="zh-TW" b="1" sz="1100">
                <a:latin typeface="Times New Roman"/>
                <a:ea typeface="Times New Roman"/>
              </a:rPr>
              <a:t>I</a:t>
            </a:r>
            <a:r>
              <a:rPr lang="zh-TW" sz="1100">
                <a:latin typeface="MingLiU"/>
                <a:ea typeface="MingLiU"/>
              </a:rPr>
              <a:t>个貝备可亀对讲功倭，宾他奪尽《</a:t>
            </a:r>
            <a:r>
              <a:rPr lang="zh-TW" b="1" sz="1100">
                <a:latin typeface="Times New Roman"/>
                <a:ea typeface="Times New Roman"/>
              </a:rPr>
              <a:t>3 </a:t>
            </a:r>
            <a:r>
              <a:rPr lang="zh-TW" sz="1100">
                <a:latin typeface="MingLiU"/>
                <a:ea typeface="MingLiU"/>
              </a:rPr>
              <a:t>宜有对讲分机（不直接耄肖戸分公卖区域的埼下豐餘分＞。</a:t>
            </a:r>
          </a:p>
          <a:p>
            <a:pPr algn="just" indent="0">
              <a:lnSpc>
                <a:spcPts val="2592"/>
              </a:lnSpc>
            </a:pPr>
            <a:r>
              <a:rPr lang="en-US" b="1" sz="1100">
                <a:latin typeface="Times New Roman"/>
              </a:rPr>
              <a:t>S.6.8</a:t>
            </a:r>
            <a:r>
              <a:rPr lang="zh-TW" sz="1100">
                <a:latin typeface="MingLiU"/>
                <a:ea typeface="MingLiU"/>
              </a:rPr>
              <a:t>楼寓（可槐）対讲系就的蠟话语音在</a:t>
            </a:r>
            <a:r>
              <a:rPr lang="zh-CN" sz="1100">
                <a:latin typeface="MingLiU"/>
                <a:ea typeface="MingLiU"/>
              </a:rPr>
              <a:t>湾峰.</a:t>
            </a:r>
            <a:r>
              <a:rPr lang="zh-TW" sz="1100">
                <a:latin typeface="MingLiU"/>
                <a:ea typeface="MingLiU"/>
              </a:rPr>
              <a:t>田像应</a:t>
            </a:r>
            <a:r>
              <a:rPr lang="zh-TW" sz="1200">
                <a:latin typeface="Times New Roman"/>
                <a:ea typeface="Times New Roman"/>
              </a:rPr>
              <a:t>♦</a:t>
            </a:r>
            <a:r>
              <a:rPr lang="zh-TW" sz="1100">
                <a:latin typeface="MingLiU"/>
                <a:ea typeface="MingLiU"/>
              </a:rPr>
              <a:t>湾*质承人艮的而标 </a:t>
            </a:r>
            <a:r>
              <a:rPr lang="en-US" sz="1100">
                <a:latin typeface="MingLiU"/>
              </a:rPr>
              <a:t>*«.</a:t>
            </a:r>
            <a:r>
              <a:rPr lang="zh-TW" sz="1100">
                <a:latin typeface="MingLiU"/>
                <a:ea typeface="MingLiU"/>
              </a:rPr>
              <a:t>并触功卷值正富.曼示信息片可*、</a:t>
            </a:r>
            <a:r>
              <a:rPr lang="en-US" b="1" i="1" sz="1100">
                <a:latin typeface="Times New Roman"/>
              </a:rPr>
              <a:t>M.</a:t>
            </a:r>
            <a:r>
              <a:rPr lang="zh-TW" sz="1100">
                <a:latin typeface="MingLiU"/>
                <a:ea typeface="MingLiU"/>
              </a:rPr>
              <a:t>虔</a:t>
            </a:r>
          </a:p>
          <a:p>
            <a:pPr algn="just" indent="0">
              <a:lnSpc>
                <a:spcPts val="2592"/>
              </a:lnSpc>
            </a:pPr>
            <a:r>
              <a:rPr lang="zh-TW" b="1" sz="1100">
                <a:latin typeface="Times New Roman"/>
                <a:ea typeface="Times New Roman"/>
              </a:rPr>
              <a:t>5</a:t>
            </a:r>
            <a:r>
              <a:rPr lang="zh-TW" sz="1100">
                <a:latin typeface="MingLiU"/>
                <a:ea typeface="MingLiU"/>
              </a:rPr>
              <a:t>厶</a:t>
            </a:r>
            <a:r>
              <a:rPr lang="zh-TW" b="1" sz="1100">
                <a:latin typeface="Times New Roman"/>
                <a:ea typeface="Times New Roman"/>
              </a:rPr>
              <a:t>9 </a:t>
            </a:r>
            <a:r>
              <a:rPr lang="zh-TW" sz="1100">
                <a:latin typeface="MingLiU"/>
                <a:ea typeface="MingLiU"/>
              </a:rPr>
              <a:t>#*可供聲讲岸焼為帯口机宜具有访客尚依及斌拍段片的紀狼、田放功能. 用垂母录存，设备的奪量宜</a:t>
            </a:r>
            <a:r>
              <a:rPr lang="en-US" b="1" sz="1100">
                <a:latin typeface="Times New Roman"/>
              </a:rPr>
              <a:t>M4G.</a:t>
            </a:r>
            <a:r>
              <a:rPr lang="zh-TW" sz="1100">
                <a:latin typeface="MingLiU"/>
                <a:ea typeface="MingLiU"/>
              </a:rPr>
              <a:t>株口机应具&amp;陪弟教警功段.</a:t>
            </a:r>
          </a:p>
          <a:p>
            <a:pPr algn="just" indent="0">
              <a:lnSpc>
                <a:spcPts val="2441"/>
              </a:lnSpc>
            </a:pPr>
            <a:r>
              <a:rPr lang="en-US" b="1" sz="1100">
                <a:latin typeface="Times New Roman"/>
              </a:rPr>
              <a:t>5.6.10</a:t>
            </a:r>
            <a:r>
              <a:rPr lang="zh-TW" sz="1100">
                <a:latin typeface="MingLiU"/>
                <a:ea typeface="MingLiU"/>
              </a:rPr>
              <a:t>管理中心应看管理中</a:t>
            </a:r>
            <a:r>
              <a:rPr lang="en-US" b="1" sz="1100">
                <a:latin typeface="Times New Roman"/>
              </a:rPr>
              <a:t>C</a:t>
            </a:r>
            <a:r>
              <a:rPr lang="zh-TW" sz="1100">
                <a:latin typeface="MingLiU"/>
                <a:ea typeface="MingLiU"/>
              </a:rPr>
              <a:t>仇</a:t>
            </a:r>
            <a:r>
              <a:rPr lang="zh-CN" sz="1100">
                <a:latin typeface="MingLiU"/>
                <a:ea typeface="MingLiU"/>
              </a:rPr>
              <a:t>.使</a:t>
            </a:r>
            <a:r>
              <a:rPr lang="zh-TW" sz="1100">
                <a:latin typeface="MingLiU"/>
                <a:ea typeface="MingLiU"/>
              </a:rPr>
              <a:t>用电织加敕件方式实</a:t>
            </a:r>
            <a:r>
              <a:rPr lang="en-US" b="1" sz="1100">
                <a:latin typeface="Times New Roman"/>
              </a:rPr>
              <a:t>|Uf</a:t>
            </a:r>
            <a:r>
              <a:rPr lang="zh-TW" sz="1100">
                <a:latin typeface="MingLiU"/>
                <a:ea typeface="MingLiU"/>
              </a:rPr>
              <a:t>建申心机功施的.</a:t>
            </a:r>
          </a:p>
        </p:txBody>
      </p:sp>
      <p:sp>
        <p:nvSpPr>
          <p:cNvPr id="3" name=""/>
          <p:cNvSpPr/>
          <p:nvPr/>
        </p:nvSpPr>
        <p:spPr>
          <a:xfrm>
            <a:off x="3852672" y="9960864"/>
            <a:ext cx="134112" cy="109728"/>
          </a:xfrm>
          <a:prstGeom prst="rect">
            <a:avLst/>
          </a:prstGeom>
          <a:solidFill>
            <a:srgbClr val="FFFFFF"/>
          </a:solidFill>
        </p:spPr>
        <p:txBody>
          <a:bodyPr lIns="0" tIns="0" rIns="0" bIns="0" wrap="none">
            <a:noAutofit/>
          </a:bodyPr>
          <a:p>
            <a:pPr indent="0"/>
            <a:r>
              <a:rPr lang="zh-TW" b="1" sz="1100">
                <a:latin typeface="Times New Roman"/>
                <a:ea typeface="Times New Roman"/>
              </a:rPr>
              <a:t>11</a:t>
            </a: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060704" y="950976"/>
            <a:ext cx="5266944" cy="8802624"/>
          </a:xfrm>
          <a:prstGeom prst="rect">
            <a:avLst/>
          </a:prstGeom>
          <a:solidFill>
            <a:srgbClr val="FFFFFF"/>
          </a:solidFill>
        </p:spPr>
        <p:txBody>
          <a:bodyPr lIns="0" tIns="0" rIns="0" bIns="0">
            <a:noAutofit/>
          </a:bodyPr>
          <a:p>
            <a:pPr algn="just" indent="0">
              <a:lnSpc>
                <a:spcPts val="2448"/>
              </a:lnSpc>
            </a:pPr>
            <a:r>
              <a:rPr lang="zh-TW" sz="1100">
                <a:latin typeface="MingLiU"/>
                <a:ea typeface="MingLiU"/>
              </a:rPr>
              <a:t>成双机管理中心机廊氈与小区出入口的区口机、单元门口的単元拐口机、 住户里内机之同进行双勢逸玲列覆话，</a:t>
            </a:r>
            <a:r>
              <a:rPr lang="en-US" b="1" sz="1100">
                <a:latin typeface="Times New Roman"/>
              </a:rPr>
              <a:t>it</a:t>
            </a:r>
            <a:r>
              <a:rPr lang="zh-TW" sz="1100">
                <a:latin typeface="MingLiU"/>
                <a:ea typeface="MingLiU"/>
              </a:rPr>
              <a:t>话诏音清暗.不应由现按</a:t>
            </a:r>
            <a:r>
              <a:rPr lang="zh-TW" b="1" sz="1100">
                <a:latin typeface="Times New Roman"/>
                <a:ea typeface="Times New Roman"/>
              </a:rPr>
              <a:t>3（</a:t>
            </a:r>
            <a:r>
              <a:rPr lang="zh-TW" sz="1100">
                <a:latin typeface="MingLiU"/>
                <a:ea typeface="MingLiU"/>
              </a:rPr>
              <a:t>啸叫）现 4蕪线平台应具有多圾管理扱陨。</a:t>
            </a:r>
          </a:p>
          <a:p>
            <a:pPr algn="just" indent="0">
              <a:lnSpc>
                <a:spcPts val="2472"/>
              </a:lnSpc>
              <a:spcAft>
                <a:spcPts val="700"/>
              </a:spcAft>
            </a:pPr>
            <a:r>
              <a:rPr lang="en-US" b="1" sz="1100">
                <a:latin typeface="Times New Roman"/>
              </a:rPr>
              <a:t>5.6.11</a:t>
            </a:r>
            <a:r>
              <a:rPr lang="zh-TW" sz="1100">
                <a:latin typeface="MingLiU"/>
                <a:ea typeface="MingLiU"/>
              </a:rPr>
              <a:t>毎白曾理中心机管瘦的住户数庄</a:t>
            </a:r>
            <a:r>
              <a:rPr lang="en-US" b="1" sz="1100">
                <a:latin typeface="Times New Roman"/>
              </a:rPr>
              <a:t>W5C0</a:t>
            </a:r>
            <a:r>
              <a:rPr lang="zh-TW" sz="1100">
                <a:latin typeface="MingLiU"/>
                <a:ea typeface="MingLiU"/>
              </a:rPr>
              <a:t>夕.应</a:t>
            </a:r>
            <a:r>
              <a:rPr lang="en-US" b="1" sz="1100">
                <a:latin typeface="Times New Roman"/>
              </a:rPr>
              <a:t>H</a:t>
            </a:r>
            <a:r>
              <a:rPr lang="zh-TW" sz="1100">
                <a:latin typeface="MingLiU"/>
                <a:ea typeface="MingLiU"/>
              </a:rPr>
              <a:t>史咅（视）奴信号等塞。 </a:t>
            </a:r>
            <a:r>
              <a:rPr lang="en-US" b="1" sz="1100">
                <a:latin typeface="Times New Roman"/>
              </a:rPr>
              <a:t>3.6.12</a:t>
            </a:r>
            <a:r>
              <a:rPr lang="zh-TW" sz="1100">
                <a:latin typeface="MingLiU"/>
                <a:ea typeface="MingLiU"/>
              </a:rPr>
              <a:t>瞥理中心机应有姑客信息（访*呼叫、住户应舊筝）的紀录如査询功重. 以及异常信息（系统停电.</a:t>
            </a:r>
            <a:r>
              <a:rPr lang="zh-CN" sz="1100">
                <a:latin typeface="MingLiU"/>
                <a:ea typeface="MingLiU"/>
              </a:rPr>
              <a:t>门顿故</a:t>
            </a:r>
            <a:r>
              <a:rPr lang="en-US" b="1" sz="1100">
                <a:latin typeface="Times New Roman"/>
              </a:rPr>
              <a:t>Ft</a:t>
            </a:r>
            <a:r>
              <a:rPr lang="zh-TW" sz="1100">
                <a:latin typeface="MingLiU"/>
                <a:ea typeface="MingLiU"/>
              </a:rPr>
              <a:t>时旬等）的声光受示、记彖和査育功能，楼 富电搜防塞门开启状奄的拎跳時何</a:t>
            </a:r>
            <a:r>
              <a:rPr lang="zh-TW" b="1" sz="1100">
                <a:latin typeface="Times New Roman"/>
                <a:ea typeface="Times New Roman"/>
              </a:rPr>
              <a:t>910</a:t>
            </a:r>
            <a:r>
              <a:rPr lang="zh-TW" sz="1100">
                <a:latin typeface="MingLiU"/>
                <a:ea typeface="MingLiU"/>
              </a:rPr>
              <a:t>时宜*报蓍功能.信息内喜应包括各 夷*件日*、时向、樓栋门牌号等。</a:t>
            </a:r>
          </a:p>
          <a:p>
            <a:pPr algn="just" indent="0">
              <a:lnSpc>
                <a:spcPct val="190000"/>
              </a:lnSpc>
            </a:pPr>
            <a:r>
              <a:rPr lang="en-US" b="1" sz="1100">
                <a:latin typeface="Times New Roman"/>
              </a:rPr>
              <a:t>5.6.13</a:t>
            </a:r>
            <a:r>
              <a:rPr lang="zh-TW" sz="1100">
                <a:latin typeface="MingLiU"/>
                <a:ea typeface="MingLiU"/>
              </a:rPr>
              <a:t>系能共它妥求由杵合《楼冈角讲泰統及电</a:t>
            </a:r>
            <a:r>
              <a:rPr lang="en-US" b="1" sz="1100">
                <a:latin typeface="Times New Roman"/>
              </a:rPr>
              <a:t>«wsrja</a:t>
            </a:r>
            <a:r>
              <a:rPr lang="zh-TW" sz="1100">
                <a:latin typeface="MingLiU"/>
                <a:ea typeface="MingLiU"/>
              </a:rPr>
              <a:t>用技术条件〉 </a:t>
            </a:r>
            <a:r>
              <a:rPr lang="en-US" b="1" sz="1100">
                <a:latin typeface="Times New Roman"/>
              </a:rPr>
              <a:t>GAA72.</a:t>
            </a:r>
            <a:r>
              <a:rPr lang="zh-TW" sz="1100">
                <a:latin typeface="MingLiU"/>
                <a:ea typeface="MingLiU"/>
              </a:rPr>
              <a:t>《联冋夏可勰对駐康貌技术票点〉</a:t>
            </a:r>
            <a:r>
              <a:rPr lang="en-US" b="1" sz="1100">
                <a:latin typeface="Times New Roman"/>
              </a:rPr>
              <a:t>CQT67S-2007</a:t>
            </a:r>
            <a:r>
              <a:rPr lang="zh-TW" sz="1100">
                <a:latin typeface="MingLiU"/>
                <a:ea typeface="MingLiU"/>
              </a:rPr>
              <a:t>的定.</a:t>
            </a:r>
          </a:p>
          <a:p>
            <a:pPr algn="just" indent="0">
              <a:lnSpc>
                <a:spcPct val="190000"/>
              </a:lnSpc>
            </a:pPr>
            <a:r>
              <a:rPr lang="en-US" b="1" sz="1100">
                <a:latin typeface="Times New Roman"/>
              </a:rPr>
              <a:t>5.7</a:t>
            </a:r>
            <a:r>
              <a:rPr lang="zh-TW" sz="1100">
                <a:latin typeface="MingLiU"/>
                <a:ea typeface="MingLiU"/>
              </a:rPr>
              <a:t>住戸馭轡系統昙求</a:t>
            </a:r>
          </a:p>
          <a:p>
            <a:pPr algn="just" indent="0">
              <a:lnSpc>
                <a:spcPct val="190000"/>
              </a:lnSpc>
            </a:pPr>
            <a:r>
              <a:rPr lang="en-US" b="1" sz="1100">
                <a:latin typeface="Times New Roman"/>
              </a:rPr>
              <a:t>5.7.1</a:t>
            </a:r>
            <a:r>
              <a:rPr lang="zh-TW" sz="1100">
                <a:latin typeface="MingLiU"/>
                <a:ea typeface="MingLiU"/>
              </a:rPr>
              <a:t>呆鎌配览应等合衰</a:t>
            </a:r>
            <a:r>
              <a:rPr lang="zh-TW" b="1" sz="1100">
                <a:latin typeface="Times New Roman"/>
                <a:ea typeface="Times New Roman"/>
              </a:rPr>
              <a:t>I </a:t>
            </a:r>
            <a:r>
              <a:rPr lang="en-US" b="1" sz="1100">
                <a:latin typeface="Times New Roman"/>
              </a:rPr>
              <a:t>»*.</a:t>
            </a:r>
          </a:p>
          <a:p>
            <a:pPr algn="just" indent="0">
              <a:lnSpc>
                <a:spcPct val="196000"/>
              </a:lnSpc>
            </a:pPr>
            <a:r>
              <a:rPr lang="en-US" b="1" sz="1100">
                <a:latin typeface="Times New Roman"/>
              </a:rPr>
              <a:t>5.Z2</a:t>
            </a:r>
            <a:r>
              <a:rPr lang="zh-TW" sz="1100">
                <a:latin typeface="MingLiU"/>
                <a:ea typeface="MingLiU"/>
              </a:rPr>
              <a:t>系統且样合《入侵疵费系建工聂设计規范）</a:t>
            </a:r>
            <a:r>
              <a:rPr lang="en-US" b="1" sz="1100">
                <a:latin typeface="Times New Roman"/>
              </a:rPr>
              <a:t>GB5O3X</a:t>
            </a:r>
            <a:r>
              <a:rPr lang="zh-TW" sz="1100">
                <a:latin typeface="MingLiU"/>
                <a:ea typeface="MingLiU"/>
              </a:rPr>
              <a:t>的规</a:t>
            </a:r>
            <a:r>
              <a:rPr lang="zh-CN" sz="1100">
                <a:latin typeface="MingLiU"/>
                <a:ea typeface="MingLiU"/>
              </a:rPr>
              <a:t>定。</a:t>
            </a:r>
          </a:p>
          <a:p>
            <a:pPr indent="0">
              <a:lnSpc>
                <a:spcPct val="196000"/>
              </a:lnSpc>
            </a:pPr>
            <a:r>
              <a:rPr lang="en-US" b="1" sz="1100">
                <a:latin typeface="Times New Roman"/>
              </a:rPr>
              <a:t>3.73</a:t>
            </a:r>
            <a:r>
              <a:rPr lang="zh-TW" sz="1100">
                <a:latin typeface="MingLiU"/>
                <a:ea typeface="MingLiU"/>
              </a:rPr>
              <a:t>紧息报警（史助）装</a:t>
            </a:r>
            <a:r>
              <a:rPr lang="en-US" b="1" sz="1100">
                <a:latin typeface="Times New Roman"/>
              </a:rPr>
              <a:t>H</a:t>
            </a:r>
            <a:r>
              <a:rPr lang="zh-TW" sz="1100">
                <a:latin typeface="MingLiU"/>
                <a:ea typeface="MingLiU"/>
              </a:rPr>
              <a:t>应駐合以下戛求：</a:t>
            </a:r>
          </a:p>
          <a:p>
            <a:pPr algn="just" indent="330200">
              <a:lnSpc>
                <a:spcPct val="196000"/>
              </a:lnSpc>
            </a:pPr>
            <a:r>
              <a:rPr lang="zh-TW" b="1" sz="1100">
                <a:latin typeface="Times New Roman"/>
                <a:ea typeface="Times New Roman"/>
              </a:rPr>
              <a:t>I</a:t>
            </a:r>
            <a:r>
              <a:rPr lang="zh-TW" sz="1100">
                <a:latin typeface="MingLiU"/>
                <a:ea typeface="MingLiU"/>
              </a:rPr>
              <a:t>人工虞诺后亀立*发出賢怠鹽書（東映）債号；</a:t>
            </a:r>
          </a:p>
          <a:p>
            <a:pPr algn="just" indent="342900">
              <a:lnSpc>
                <a:spcPts val="2544"/>
              </a:lnSpc>
              <a:spcAft>
                <a:spcPts val="700"/>
              </a:spcAft>
            </a:pPr>
            <a:r>
              <a:rPr lang="zh-TW" b="1" sz="1100">
                <a:latin typeface="Times New Roman"/>
                <a:ea typeface="Times New Roman"/>
              </a:rPr>
              <a:t>2 </a:t>
            </a:r>
            <a:r>
              <a:rPr lang="zh-TW" i="1" sz="1100">
                <a:latin typeface="MingLiU"/>
                <a:ea typeface="MingLiU"/>
              </a:rPr>
              <a:t>壮科、</a:t>
            </a:r>
            <a:r>
              <a:rPr lang="zh-TW" sz="1100">
                <a:latin typeface="MingLiU"/>
                <a:ea typeface="MingLiU"/>
              </a:rPr>
              <a:t>主酔虫的環蔽、可</a:t>
            </a:r>
            <a:r>
              <a:rPr lang="zh-TW" b="1" sz="1100">
                <a:latin typeface="Times New Roman"/>
                <a:ea typeface="Times New Roman"/>
              </a:rPr>
              <a:t>8</a:t>
            </a:r>
            <a:r>
              <a:rPr lang="zh-TW" sz="1100">
                <a:latin typeface="MingLiU"/>
                <a:ea typeface="MingLiU"/>
              </a:rPr>
              <a:t>、受子樣作</a:t>
            </a:r>
            <a:r>
              <a:rPr lang="zh-TW" b="1" sz="1100">
                <a:latin typeface="Times New Roman"/>
                <a:ea typeface="Times New Roman"/>
              </a:rPr>
              <a:t>＜5</a:t>
            </a:r>
            <a:r>
              <a:rPr lang="zh-TW" sz="1100">
                <a:latin typeface="MingLiU"/>
                <a:ea typeface="MingLiU"/>
              </a:rPr>
              <a:t>隹</a:t>
            </a:r>
            <a:r>
              <a:rPr lang="zh-CN" sz="1100">
                <a:latin typeface="MingLiU"/>
                <a:ea typeface="MingLiU"/>
              </a:rPr>
              <a:t>安装.</a:t>
            </a:r>
            <a:r>
              <a:rPr lang="en-US" b="1" sz="1100">
                <a:latin typeface="Times New Roman"/>
              </a:rPr>
              <a:t>fi</a:t>
            </a:r>
            <a:r>
              <a:rPr lang="en-US" b="1" sz="1100">
                <a:latin typeface="SimSun"/>
              </a:rPr>
              <a:t>：</a:t>
            </a:r>
            <a:r>
              <a:rPr lang="zh-TW" sz="1100">
                <a:latin typeface="MingLiU"/>
                <a:ea typeface="MingLiU"/>
              </a:rPr>
              <a:t>腐卫</a:t>
            </a:r>
            <a:r>
              <a:rPr lang="zh-CN" sz="1100">
                <a:latin typeface="MingLiU"/>
                <a:ea typeface="MingLiU"/>
              </a:rPr>
              <a:t>生何</a:t>
            </a:r>
            <a:r>
              <a:rPr lang="zh-TW" sz="1100">
                <a:latin typeface="MingLiU"/>
                <a:ea typeface="MingLiU"/>
              </a:rPr>
              <a:t>預関 安裁位置，住宅</a:t>
            </a:r>
            <a:r>
              <a:rPr lang="zh-CN" sz="1100">
                <a:latin typeface="MingLiU"/>
                <a:ea typeface="MingLiU"/>
              </a:rPr>
              <a:t>每是变</a:t>
            </a:r>
            <a:r>
              <a:rPr lang="zh-TW" sz="1100">
                <a:latin typeface="MingLiU"/>
                <a:ea typeface="MingLiU"/>
              </a:rPr>
              <a:t>貰部长暗呆息気嘗技</a:t>
            </a:r>
            <a:r>
              <a:rPr lang="en-US" sz="1100">
                <a:latin typeface="MingLiU"/>
              </a:rPr>
              <a:t>《</a:t>
            </a:r>
            <a:r>
              <a:rPr lang="en-US" b="1" sz="1100">
                <a:latin typeface="Times New Roman"/>
              </a:rPr>
              <a:t>s</a:t>
            </a:r>
            <a:r>
              <a:rPr lang="en-US" b="1" sz="1100">
                <a:latin typeface="SimSun"/>
              </a:rPr>
              <a:t>；</a:t>
            </a:r>
          </a:p>
          <a:p>
            <a:pPr algn="just" indent="342900">
              <a:lnSpc>
                <a:spcPct val="200000"/>
              </a:lnSpc>
            </a:pPr>
            <a:r>
              <a:rPr lang="zh-TW" b="1" sz="1100">
                <a:latin typeface="Times New Roman"/>
                <a:ea typeface="Times New Roman"/>
              </a:rPr>
              <a:t>3</a:t>
            </a:r>
            <a:r>
              <a:rPr lang="zh-TW" sz="1100">
                <a:latin typeface="MingLiU"/>
                <a:ea typeface="MingLiU"/>
              </a:rPr>
              <a:t>具有肺快触发络</a:t>
            </a:r>
            <a:r>
              <a:rPr lang="en-US" b="1" sz="1100">
                <a:latin typeface="Times New Roman"/>
              </a:rPr>
              <a:t>JL</a:t>
            </a:r>
            <a:r>
              <a:rPr lang="zh-TW" sz="1100">
                <a:latin typeface="MingLiU"/>
                <a:ea typeface="MingLiU"/>
              </a:rPr>
              <a:t>能发理警旨施白韻，</a:t>
            </a:r>
            <a:r>
              <a:rPr lang="en-US" b="1" sz="1100">
                <a:latin typeface="Times New Roman"/>
              </a:rPr>
              <a:t>mtHOAXft</a:t>
            </a:r>
            <a:r>
              <a:rPr lang="zh-TW" sz="1100">
                <a:latin typeface="MingLiU"/>
                <a:ea typeface="MingLiU"/>
              </a:rPr>
              <a:t>作方式。</a:t>
            </a:r>
          </a:p>
          <a:p>
            <a:pPr algn="just" indent="0">
              <a:lnSpc>
                <a:spcPts val="2544"/>
              </a:lnSpc>
              <a:spcAft>
                <a:spcPts val="700"/>
              </a:spcAft>
            </a:pPr>
            <a:r>
              <a:rPr lang="en-US" b="1" sz="1100">
                <a:latin typeface="Times New Roman"/>
              </a:rPr>
              <a:t>5.7.4</a:t>
            </a:r>
            <a:r>
              <a:rPr lang="zh-TW" sz="1100">
                <a:latin typeface="MingLiU"/>
                <a:ea typeface="MingLiU"/>
              </a:rPr>
              <a:t>报警投剝屛康料会《防麦參号控钢専耄用技术条角,</a:t>
            </a:r>
            <a:r>
              <a:rPr lang="en-US" b="1" sz="1100">
                <a:latin typeface="Times New Roman"/>
              </a:rPr>
              <a:t>GB12663</a:t>
            </a:r>
            <a:r>
              <a:rPr lang="zh-TW" sz="1100">
                <a:latin typeface="MingLiU"/>
                <a:ea typeface="MingLiU"/>
              </a:rPr>
              <a:t>的袍美规定 </a:t>
            </a:r>
            <a:r>
              <a:rPr lang="en-US" sz="1100">
                <a:latin typeface="MingLiU"/>
              </a:rPr>
              <a:t>*.</a:t>
            </a:r>
            <a:r>
              <a:rPr lang="zh-TW" sz="1100">
                <a:latin typeface="MingLiU"/>
                <a:ea typeface="MingLiU"/>
              </a:rPr>
              <a:t>还应特合以下票環：</a:t>
            </a:r>
          </a:p>
          <a:p>
            <a:pPr algn="just" indent="330200">
              <a:lnSpc>
                <a:spcPct val="196000"/>
              </a:lnSpc>
            </a:pPr>
            <a:r>
              <a:rPr lang="zh-TW" b="1" sz="1100">
                <a:latin typeface="Times New Roman"/>
                <a:ea typeface="Times New Roman"/>
              </a:rPr>
              <a:t>1</a:t>
            </a:r>
            <a:r>
              <a:rPr lang="zh-TW" sz="1100">
                <a:latin typeface="MingLiU"/>
                <a:ea typeface="MingLiU"/>
              </a:rPr>
              <a:t>应能接收入侵採湧舞</a:t>
            </a:r>
            <a:r>
              <a:rPr lang="zh-CN" sz="1100">
                <a:latin typeface="MingLiU"/>
                <a:ea typeface="MingLiU"/>
              </a:rPr>
              <a:t>和*</a:t>
            </a:r>
            <a:r>
              <a:rPr lang="zh-TW" sz="1100">
                <a:latin typeface="MingLiU"/>
                <a:ea typeface="MingLiU"/>
              </a:rPr>
              <a:t>每报誓（泉財）装豊发出的报警及故障岱号.</a:t>
            </a:r>
          </a:p>
          <a:p>
            <a:pPr algn="just" indent="0">
              <a:lnSpc>
                <a:spcPts val="2472"/>
              </a:lnSpc>
              <a:spcAft>
                <a:spcPts val="700"/>
              </a:spcAft>
            </a:pPr>
            <a:r>
              <a:rPr lang="zh-TW" sz="1100">
                <a:latin typeface="MingLiU"/>
                <a:ea typeface="MingLiU"/>
              </a:rPr>
              <a:t>具有按时同、区域部偵技立布防和搬</a:t>
            </a:r>
            <a:r>
              <a:rPr lang="zh-TW" b="1" sz="1100">
                <a:latin typeface="Times New Roman"/>
                <a:ea typeface="Times New Roman"/>
              </a:rPr>
              <a:t>55</a:t>
            </a:r>
            <a:r>
              <a:rPr lang="zh-TW" sz="1100">
                <a:latin typeface="MingLiU"/>
                <a:ea typeface="MingLiU"/>
              </a:rPr>
              <a:t>、外出与豈入是退的舞程和设</a:t>
            </a:r>
            <a:r>
              <a:rPr lang="zh-CN" sz="1100">
                <a:latin typeface="MingLiU"/>
                <a:ea typeface="MingLiU"/>
              </a:rPr>
              <a:t>量等功</a:t>
            </a:r>
            <a:r>
              <a:rPr lang="zh-TW" sz="1100">
                <a:latin typeface="MingLiU"/>
                <a:ea typeface="MingLiU"/>
              </a:rPr>
              <a:t>能；</a:t>
            </a:r>
          </a:p>
          <a:p>
            <a:pPr algn="just" indent="330200">
              <a:lnSpc>
                <a:spcPct val="196000"/>
              </a:lnSpc>
            </a:pPr>
            <a:r>
              <a:rPr lang="zh-TW" b="1" i="1" sz="1100">
                <a:latin typeface="Times New Roman"/>
                <a:ea typeface="Times New Roman"/>
              </a:rPr>
              <a:t>2</a:t>
            </a:r>
            <a:r>
              <a:rPr lang="zh-TW" sz="1100">
                <a:latin typeface="MingLiU"/>
                <a:ea typeface="MingLiU"/>
              </a:rPr>
              <a:t>防区</a:t>
            </a:r>
            <a:r>
              <a:rPr lang="en-US" sz="1100">
                <a:latin typeface="MingLiU"/>
              </a:rPr>
              <a:t>fl</a:t>
            </a:r>
            <a:r>
              <a:rPr lang="zh-TW" sz="1100">
                <a:latin typeface="MingLiU"/>
                <a:ea typeface="MingLiU"/>
              </a:rPr>
              <a:t>［庄漏足</a:t>
            </a:r>
            <a:r>
              <a:rPr lang="en-US" b="1" sz="1100">
                <a:latin typeface="Times New Roman"/>
              </a:rPr>
              <a:t>it</a:t>
            </a:r>
            <a:r>
              <a:rPr lang="zh-TW" sz="1100">
                <a:latin typeface="MingLiU"/>
                <a:ea typeface="MingLiU"/>
              </a:rPr>
              <a:t>壊设#没置的</a:t>
            </a:r>
            <a:r>
              <a:rPr lang="zh-CN" sz="1100">
                <a:latin typeface="MingLiU"/>
                <a:ea typeface="MingLiU"/>
              </a:rPr>
              <a:t>专求；</a:t>
            </a:r>
          </a:p>
          <a:p>
            <a:pPr algn="just" indent="330200">
              <a:lnSpc>
                <a:spcPct val="196000"/>
              </a:lnSpc>
            </a:pPr>
            <a:r>
              <a:rPr lang="zh-TW" b="1" sz="1100">
                <a:latin typeface="Times New Roman"/>
                <a:ea typeface="Times New Roman"/>
              </a:rPr>
              <a:t>3</a:t>
            </a:r>
            <a:r>
              <a:rPr lang="zh-TW" sz="1100">
                <a:latin typeface="MingLiU"/>
                <a:ea typeface="MingLiU"/>
              </a:rPr>
              <a:t>扱费控制鼻应与小区監控中心联</a:t>
            </a:r>
            <a:r>
              <a:rPr lang="en-US" b="1" sz="1100">
                <a:latin typeface="Times New Roman"/>
              </a:rPr>
              <a:t>SL</a:t>
            </a:r>
          </a:p>
          <a:p>
            <a:pPr indent="0">
              <a:lnSpc>
                <a:spcPct val="196000"/>
              </a:lnSpc>
            </a:pPr>
            <a:r>
              <a:rPr lang="en-US" b="1" sz="1100">
                <a:latin typeface="Times New Roman"/>
              </a:rPr>
              <a:t>5.75</a:t>
            </a:r>
            <a:r>
              <a:rPr lang="zh-TW" sz="1100">
                <a:latin typeface="MingLiU"/>
                <a:ea typeface="MingLiU"/>
              </a:rPr>
              <a:t>堡控中心报警控制管理主机应浄含以下</a:t>
            </a:r>
            <a:r>
              <a:rPr lang="zh-CN" sz="1100">
                <a:latin typeface="MingLiU"/>
                <a:ea typeface="MingLiU"/>
              </a:rPr>
              <a:t>要求：</a:t>
            </a:r>
          </a:p>
          <a:p>
            <a:pPr algn="just" indent="342900">
              <a:lnSpc>
                <a:spcPts val="2592"/>
              </a:lnSpc>
            </a:pPr>
            <a:r>
              <a:rPr lang="zh-TW" b="1" sz="1100">
                <a:latin typeface="Times New Roman"/>
                <a:ea typeface="Times New Roman"/>
              </a:rPr>
              <a:t>1</a:t>
            </a:r>
            <a:r>
              <a:rPr lang="zh-TW" sz="1100">
                <a:latin typeface="MingLiU"/>
                <a:ea typeface="MingLiU"/>
              </a:rPr>
              <a:t>辑偏程和麻河</a:t>
            </a:r>
            <a:r>
              <a:rPr lang="zh-CN" sz="1100">
                <a:latin typeface="MingLiU"/>
                <a:ea typeface="MingLiU"/>
              </a:rPr>
              <a:t>幼鲍.</a:t>
            </a:r>
            <a:r>
              <a:rPr lang="zh-TW" sz="1100">
                <a:latin typeface="MingLiU"/>
                <a:ea typeface="MingLiU"/>
              </a:rPr>
              <a:t>系蚊在留南与具址居域軽安全肉苑报警网华的联网 按口；</a:t>
            </a:r>
          </a:p>
          <a:p>
            <a:pPr algn="just" indent="342900">
              <a:lnSpc>
                <a:spcPts val="2400"/>
              </a:lnSpc>
            </a:pPr>
            <a:r>
              <a:rPr lang="zh-TW" b="1" i="1" sz="1100">
                <a:latin typeface="Times New Roman"/>
                <a:ea typeface="Times New Roman"/>
              </a:rPr>
              <a:t>2</a:t>
            </a:r>
            <a:r>
              <a:rPr lang="zh-TW" sz="1100">
                <a:latin typeface="MingLiU"/>
                <a:ea typeface="MingLiU"/>
              </a:rPr>
              <a:t>具有呈示、存紡住户</a:t>
            </a:r>
            <a:r>
              <a:rPr lang="en-US" sz="1100">
                <a:latin typeface="MingLiU"/>
              </a:rPr>
              <a:t>＜</a:t>
            </a:r>
            <a:r>
              <a:rPr lang="en-US" sz="1200">
                <a:latin typeface="Times New Roman"/>
              </a:rPr>
              <a:t>♦</a:t>
            </a:r>
            <a:r>
              <a:rPr lang="en-US" sz="1100">
                <a:latin typeface="MingLiU"/>
              </a:rPr>
              <a:t>»»!＞</a:t>
            </a:r>
            <a:r>
              <a:rPr lang="zh-TW" sz="1100">
                <a:latin typeface="MingLiU"/>
                <a:ea typeface="MingLiU"/>
              </a:rPr>
              <a:t>发送的报瞥、韦撤瞥、</a:t>
            </a:r>
            <a:r>
              <a:rPr lang="zh-TW" i="1" sz="1100">
                <a:latin typeface="MingLiU"/>
                <a:ea typeface="MingLiU"/>
              </a:rPr>
              <a:t>求助、</a:t>
            </a:r>
            <a:r>
              <a:rPr lang="zh-TW" sz="1100">
                <a:latin typeface="MingLiU"/>
                <a:ea typeface="MingLiU"/>
              </a:rPr>
              <a:t>故障、白 检等估息.以及度先报警、打印、挠计、理检、</a:t>
            </a:r>
            <a:r>
              <a:rPr lang="zh-CN" sz="1100">
                <a:latin typeface="MingLiU"/>
                <a:ea typeface="MingLiU"/>
              </a:rPr>
              <a:t>衣为和</a:t>
            </a:r>
            <a:r>
              <a:rPr lang="zh-TW" sz="1100">
                <a:latin typeface="MingLiU"/>
                <a:ea typeface="MingLiU"/>
              </a:rPr>
              <a:t>记象报警本生的</a:t>
            </a:r>
            <a:r>
              <a:rPr lang="en-US" sz="1100">
                <a:latin typeface="MingLiU"/>
              </a:rPr>
              <a:t>m</a:t>
            </a:r>
            <a:r>
              <a:rPr lang="zh-TW" sz="1100">
                <a:latin typeface="MingLiU"/>
                <a:ea typeface="MingLiU"/>
              </a:rPr>
              <a:t>斯、衬</a:t>
            </a:r>
          </a:p>
        </p:txBody>
      </p:sp>
      <p:sp>
        <p:nvSpPr>
          <p:cNvPr id="3" name=""/>
          <p:cNvSpPr/>
          <p:nvPr/>
        </p:nvSpPr>
        <p:spPr>
          <a:xfrm>
            <a:off x="3669792" y="9960864"/>
            <a:ext cx="134112" cy="109728"/>
          </a:xfrm>
          <a:prstGeom prst="rect">
            <a:avLst/>
          </a:prstGeom>
          <a:solidFill>
            <a:srgbClr val="FFFFFF"/>
          </a:solidFill>
        </p:spPr>
        <p:txBody>
          <a:bodyPr lIns="0" tIns="0" rIns="0" bIns="0" wrap="none">
            <a:noAutofit/>
          </a:bodyPr>
          <a:p>
            <a:pPr indent="0"/>
            <a:r>
              <a:rPr lang="zh-TW" b="1" sz="1100">
                <a:latin typeface="Times New Roman"/>
                <a:ea typeface="Times New Roman"/>
              </a:rPr>
              <a:t>&gt;9</a:t>
            </a: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207008" y="963168"/>
            <a:ext cx="5230368" cy="8790432"/>
          </a:xfrm>
          <a:prstGeom prst="rect">
            <a:avLst/>
          </a:prstGeom>
          <a:solidFill>
            <a:srgbClr val="FFFFFF"/>
          </a:solidFill>
        </p:spPr>
        <p:txBody>
          <a:bodyPr lIns="0" tIns="0" rIns="0" bIns="0">
            <a:noAutofit/>
          </a:bodyPr>
          <a:p>
            <a:pPr indent="292100">
              <a:lnSpc>
                <a:spcPts val="2400"/>
              </a:lnSpc>
            </a:pPr>
            <a:r>
              <a:rPr lang="zh-TW" sz="1100">
                <a:latin typeface="MingLiU"/>
                <a:ea typeface="MingLiU"/>
              </a:rPr>
              <a:t>她也、損</a:t>
            </a:r>
            <a:r>
              <a:rPr lang="zh-CN" sz="1200">
                <a:latin typeface="Times New Roman"/>
                <a:ea typeface="Times New Roman"/>
              </a:rPr>
              <a:t>♦</a:t>
            </a:r>
            <a:r>
              <a:rPr lang="zh-CN" sz="1100">
                <a:latin typeface="MingLiU"/>
                <a:ea typeface="MingLiU"/>
              </a:rPr>
              <a:t>牯食</a:t>
            </a:r>
            <a:r>
              <a:rPr lang="zh-TW" sz="1100">
                <a:latin typeface="MingLiU"/>
                <a:ea typeface="MingLiU"/>
              </a:rPr>
              <a:t>専</a:t>
            </a:r>
            <a:r>
              <a:rPr lang="zh-TW" b="1" sz="1100">
                <a:latin typeface="Times New Roman"/>
                <a:ea typeface="Times New Roman"/>
              </a:rPr>
              <a:t>3*</a:t>
            </a:r>
            <a:r>
              <a:rPr lang="zh-TW" sz="1100">
                <a:latin typeface="MingLiU"/>
                <a:ea typeface="MingLiU"/>
              </a:rPr>
              <a:t>傳專的功能；</a:t>
            </a:r>
          </a:p>
          <a:p>
            <a:pPr algn="just" indent="292100">
              <a:lnSpc>
                <a:spcPts val="2400"/>
              </a:lnSpc>
            </a:pPr>
            <a:r>
              <a:rPr lang="zh-TW" b="1" sz="1100">
                <a:latin typeface="Times New Roman"/>
                <a:ea typeface="Times New Roman"/>
              </a:rPr>
              <a:t>3</a:t>
            </a:r>
            <a:r>
              <a:rPr lang="zh-TW" sz="1100">
                <a:latin typeface="MingLiU"/>
                <a:ea typeface="MingLiU"/>
              </a:rPr>
              <a:t>支純</a:t>
            </a:r>
            <a:r>
              <a:rPr lang="zh-TW" b="1" sz="1100">
                <a:latin typeface="Times New Roman"/>
                <a:ea typeface="Times New Roman"/>
              </a:rPr>
              <a:t>$11</a:t>
            </a:r>
            <a:r>
              <a:rPr lang="zh-TW" sz="1100">
                <a:latin typeface="MingLiU"/>
                <a:ea typeface="MingLiU"/>
              </a:rPr>
              <a:t>鍰</a:t>
            </a:r>
            <a:r>
              <a:rPr lang="zh-TW" sz="1200">
                <a:latin typeface="Times New Roman"/>
                <a:ea typeface="Times New Roman"/>
              </a:rPr>
              <a:t>♦</a:t>
            </a:r>
            <a:r>
              <a:rPr lang="zh-TW" sz="1100">
                <a:latin typeface="MingLiU"/>
                <a:ea typeface="MingLiU"/>
              </a:rPr>
              <a:t>樓入.具备</a:t>
            </a:r>
            <a:r>
              <a:rPr lang="zh-CN" sz="1100">
                <a:latin typeface="MingLiU"/>
                <a:ea typeface="MingLiU"/>
              </a:rPr>
              <a:t>田时处</a:t>
            </a:r>
            <a:r>
              <a:rPr lang="zh-TW" sz="1100">
                <a:latin typeface="MingLiU"/>
                <a:ea typeface="MingLiU"/>
              </a:rPr>
              <a:t>理多後或*，貝貝报</a:t>
            </a:r>
            <a:r>
              <a:rPr lang="zh-TW" sz="1200">
                <a:latin typeface="Times New Roman"/>
                <a:ea typeface="Times New Roman"/>
              </a:rPr>
              <a:t>♦</a:t>
            </a:r>
            <a:r>
              <a:rPr lang="zh-TW" sz="1100">
                <a:latin typeface="MingLiU"/>
                <a:ea typeface="MingLiU"/>
              </a:rPr>
              <a:t>的功陸，</a:t>
            </a:r>
          </a:p>
          <a:p>
            <a:pPr indent="292100">
              <a:lnSpc>
                <a:spcPts val="2400"/>
              </a:lnSpc>
              <a:spcAft>
                <a:spcPts val="4060"/>
              </a:spcAft>
            </a:pPr>
            <a:r>
              <a:rPr lang="zh-TW" b="1" sz="1100">
                <a:latin typeface="Times New Roman"/>
                <a:ea typeface="Times New Roman"/>
              </a:rPr>
              <a:t>4</a:t>
            </a:r>
            <a:r>
              <a:rPr lang="zh-TW" sz="1100">
                <a:latin typeface="MingLiU"/>
                <a:ea typeface="MingLiU"/>
              </a:rPr>
              <a:t>木和用户分</a:t>
            </a:r>
            <a:r>
              <a:rPr lang="en-US" b="1" sz="1100">
                <a:latin typeface="Times New Roman"/>
              </a:rPr>
              <a:t>H</a:t>
            </a:r>
            <a:r>
              <a:rPr lang="zh-TW" sz="1100">
                <a:latin typeface="MingLiU"/>
                <a:ea typeface="MingLiU"/>
              </a:rPr>
              <a:t>■建的功鞄</a:t>
            </a:r>
            <a:r>
              <a:rPr lang="zh-TW" b="1" sz="1100">
                <a:latin typeface="Times New Roman"/>
                <a:ea typeface="Times New Roman"/>
              </a:rPr>
              <a:t>8</a:t>
            </a:r>
          </a:p>
          <a:p>
            <a:pPr indent="292100">
              <a:lnSpc>
                <a:spcPct val="200000"/>
              </a:lnSpc>
            </a:pPr>
            <a:r>
              <a:rPr lang="zh-TW" b="1" sz="1100">
                <a:latin typeface="Times New Roman"/>
                <a:ea typeface="Times New Roman"/>
              </a:rPr>
              <a:t>7 </a:t>
            </a:r>
            <a:r>
              <a:rPr lang="en-US" b="1" sz="1100">
                <a:latin typeface="Times New Roman"/>
              </a:rPr>
              <a:t>tf9（«a«）＜*AiiHc2^</a:t>
            </a:r>
          </a:p>
          <a:p>
            <a:pPr algn="just" marL="2644208" indent="-2692400">
              <a:lnSpc>
                <a:spcPts val="2496"/>
              </a:lnSpc>
              <a:spcAft>
                <a:spcPts val="2380"/>
              </a:spcAft>
            </a:pPr>
            <a:r>
              <a:rPr lang="en-US" b="1" sz="1100">
                <a:latin typeface="Times New Roman"/>
              </a:rPr>
              <a:t>5.7A</a:t>
            </a:r>
            <a:r>
              <a:rPr lang="zh-TW" sz="1100">
                <a:latin typeface="MingLiU"/>
                <a:ea typeface="MingLiU"/>
              </a:rPr>
              <a:t>入侵・||</a:t>
            </a:r>
            <a:r>
              <a:rPr lang="zh-CN" sz="1100">
                <a:latin typeface="MingLiU"/>
                <a:ea typeface="MingLiU"/>
              </a:rPr>
              <a:t>■部</a:t>
            </a:r>
            <a:r>
              <a:rPr lang="zh-TW" sz="1100">
                <a:latin typeface="MingLiU"/>
                <a:ea typeface="MingLiU"/>
              </a:rPr>
              <a:t>壊胃如安装</a:t>
            </a:r>
            <a:r>
              <a:rPr lang="en-US" sz="1100">
                <a:latin typeface="MingLiU"/>
              </a:rPr>
              <a:t>W</a:t>
            </a:r>
            <a:r>
              <a:rPr lang="zh-TW" sz="1100">
                <a:latin typeface="MingLiU"/>
                <a:ea typeface="MingLiU"/>
              </a:rPr>
              <a:t>•余入受行*・</a:t>
            </a:r>
            <a:r>
              <a:rPr lang="zh-TW" b="1" sz="1100">
                <a:latin typeface="Times New Roman"/>
                <a:ea typeface="Times New Roman"/>
              </a:rPr>
              <a:t>4"</a:t>
            </a:r>
            <a:r>
              <a:rPr lang="zh-TW" sz="1100">
                <a:latin typeface="MingLiU"/>
                <a:ea typeface="MingLiU"/>
              </a:rPr>
              <a:t>誤*</a:t>
            </a:r>
            <a:r>
              <a:rPr lang="zh-TW" b="1" sz="1100">
                <a:latin typeface="Times New Roman"/>
                <a:ea typeface="Times New Roman"/>
              </a:rPr>
              <a:t>11</a:t>
            </a:r>
            <a:r>
              <a:rPr lang="zh-TW" sz="1100">
                <a:latin typeface="MingLiU"/>
                <a:ea typeface="MingLiU"/>
              </a:rPr>
              <a:t>・，雇，採 臼</a:t>
            </a:r>
            <a:r>
              <a:rPr lang="zh-CN" b="1" sz="1100">
                <a:latin typeface="SimSun"/>
                <a:ea typeface="SimSun"/>
              </a:rPr>
              <a:t>，</a:t>
            </a:r>
            <a:r>
              <a:rPr lang="zh-CN" b="1" sz="1100">
                <a:latin typeface="Times New Roman"/>
                <a:ea typeface="Times New Roman"/>
              </a:rPr>
              <a:t>01 </a:t>
            </a:r>
            <a:r>
              <a:rPr lang="zh-CN" sz="1100">
                <a:latin typeface="MingLiU"/>
                <a:ea typeface="MingLiU"/>
              </a:rPr>
              <a:t>域,</a:t>
            </a:r>
            <a:r>
              <a:rPr lang="en-US" b="1" sz="1100">
                <a:latin typeface="Times New Roman"/>
              </a:rPr>
              <a:t>W*a«tt＜^at^A</a:t>
            </a:r>
          </a:p>
          <a:p>
            <a:pPr indent="0">
              <a:lnSpc>
                <a:spcPct val="190000"/>
              </a:lnSpc>
              <a:spcAft>
                <a:spcPts val="3360"/>
              </a:spcAft>
            </a:pPr>
            <a:r>
              <a:rPr lang="en-US" b="1" sz="1100">
                <a:latin typeface="Times New Roman"/>
              </a:rPr>
              <a:t>5.7.7</a:t>
            </a:r>
          </a:p>
          <a:p>
            <a:pPr algn="just" indent="292100">
              <a:lnSpc>
                <a:spcPct val="190000"/>
              </a:lnSpc>
            </a:pPr>
            <a:r>
              <a:rPr lang="en-US" b="1" sz="1100">
                <a:latin typeface="Times New Roman"/>
              </a:rPr>
              <a:t>3                ZtHrTMM-MttlfS*</a:t>
            </a:r>
          </a:p>
          <a:p>
            <a:pPr algn="just" indent="292100">
              <a:lnSpc>
                <a:spcPts val="2400"/>
              </a:lnSpc>
              <a:spcAft>
                <a:spcPts val="1610"/>
              </a:spcAft>
            </a:pPr>
            <a:r>
              <a:rPr lang="en-US" b="1" sz="1100">
                <a:latin typeface="Times New Roman"/>
              </a:rPr>
              <a:t>4 </a:t>
            </a:r>
            <a:r>
              <a:rPr lang="zh-TW" sz="1100">
                <a:latin typeface="MingLiU"/>
                <a:ea typeface="MingLiU"/>
              </a:rPr>
              <a:t>■急</a:t>
            </a:r>
            <a:r>
              <a:rPr lang="en-US" sz="1100">
                <a:latin typeface="MingLiU"/>
              </a:rPr>
              <a:t>＜•</a:t>
            </a:r>
            <a:r>
              <a:rPr lang="zh-TW" sz="1200">
                <a:latin typeface="Times New Roman"/>
                <a:ea typeface="Times New Roman"/>
              </a:rPr>
              <a:t>♦</a:t>
            </a:r>
            <a:r>
              <a:rPr lang="zh-TW" sz="1100">
                <a:latin typeface="MingLiU"/>
                <a:ea typeface="MingLiU"/>
              </a:rPr>
              <a:t>（应</a:t>
            </a:r>
            <a:r>
              <a:rPr lang="zh-CN" sz="1100">
                <a:latin typeface="MingLiU"/>
                <a:ea typeface="MingLiU"/>
              </a:rPr>
              <a:t>・）集</a:t>
            </a:r>
            <a:r>
              <a:rPr lang="zh-CN" b="1" sz="1100">
                <a:latin typeface="Times New Roman"/>
                <a:ea typeface="Times New Roman"/>
              </a:rPr>
              <a:t>3"</a:t>
            </a:r>
            <a:r>
              <a:rPr lang="zh-TW" sz="1100">
                <a:latin typeface="MingLiU"/>
                <a:ea typeface="MingLiU"/>
              </a:rPr>
              <a:t>鼻用一个</a:t>
            </a:r>
            <a:r>
              <a:rPr lang="en-US" b="1" sz="1100">
                <a:latin typeface="Times New Roman"/>
              </a:rPr>
              <a:t>«UK.       </a:t>
            </a:r>
            <a:r>
              <a:rPr lang="zh-TW" sz="1100">
                <a:latin typeface="MingLiU"/>
                <a:ea typeface="MingLiU"/>
              </a:rPr>
              <a:t>个：</a:t>
            </a:r>
          </a:p>
          <a:p>
            <a:pPr indent="0">
              <a:lnSpc>
                <a:spcPts val="2400"/>
              </a:lnSpc>
              <a:spcAft>
                <a:spcPts val="770"/>
              </a:spcAft>
            </a:pPr>
            <a:r>
              <a:rPr lang="en-US" b="1" sz="1100">
                <a:latin typeface="Times New Roman"/>
              </a:rPr>
              <a:t>5.74</a:t>
            </a:r>
            <a:r>
              <a:rPr lang="zh-TW" sz="1100">
                <a:latin typeface="MingLiU"/>
                <a:ea typeface="MingLiU"/>
              </a:rPr>
              <a:t>住宅用入■稣复</a:t>
            </a:r>
            <a:r>
              <a:rPr lang="en-US" sz="1100">
                <a:latin typeface="MingLiU"/>
              </a:rPr>
              <a:t>■■■，</a:t>
            </a:r>
            <a:r>
              <a:rPr lang="zh-CN" sz="1100">
                <a:latin typeface="MingLiU"/>
                <a:ea typeface="MingLiU"/>
              </a:rPr>
              <a:t>苗</a:t>
            </a:r>
            <a:r>
              <a:rPr lang="zh-TW" sz="1100">
                <a:latin typeface="MingLiU"/>
                <a:ea typeface="MingLiU"/>
              </a:rPr>
              <a:t>亶采用</a:t>
            </a:r>
            <a:r>
              <a:rPr lang="zh-CN" sz="1100">
                <a:latin typeface="MingLiU"/>
                <a:ea typeface="MingLiU"/>
              </a:rPr>
              <a:t>。织</a:t>
            </a:r>
            <a:r>
              <a:rPr lang="zh-TW" sz="1100">
                <a:latin typeface="MingLiU"/>
                <a:ea typeface="MingLiU"/>
              </a:rPr>
              <a:t>方式普</a:t>
            </a:r>
            <a:r>
              <a:rPr lang="en-US" sz="1100">
                <a:latin typeface="MingLiU"/>
              </a:rPr>
              <a:t>■・</a:t>
            </a:r>
          </a:p>
          <a:p>
            <a:pPr indent="0">
              <a:lnSpc>
                <a:spcPct val="190000"/>
              </a:lnSpc>
            </a:pPr>
            <a:r>
              <a:rPr lang="en-US" b="1" sz="1100">
                <a:latin typeface="Times New Roman"/>
              </a:rPr>
              <a:t>5.73</a:t>
            </a:r>
          </a:p>
          <a:p>
            <a:pPr algn="just" indent="0">
              <a:lnSpc>
                <a:spcPts val="2400"/>
              </a:lnSpc>
            </a:pPr>
            <a:r>
              <a:rPr lang="en-US" b="1" sz="1100">
                <a:latin typeface="Times New Roman"/>
              </a:rPr>
              <a:t>5.7.10</a:t>
            </a:r>
            <a:r>
              <a:rPr lang="zh-TW" sz="1100">
                <a:latin typeface="MingLiU"/>
                <a:ea typeface="MingLiU"/>
              </a:rPr>
              <a:t>住</a:t>
            </a:r>
            <a:r>
              <a:rPr lang="en-US" sz="1100">
                <a:latin typeface="MingLiU"/>
              </a:rPr>
              <a:t>*</a:t>
            </a:r>
            <a:r>
              <a:rPr lang="zh-TW" sz="1100">
                <a:latin typeface="MingLiU"/>
                <a:ea typeface="MingLiU"/>
              </a:rPr>
              <a:t>月員好中心忡・會豪用信</a:t>
            </a:r>
            <a:r>
              <a:rPr lang="zh-CN" sz="1100">
                <a:latin typeface="MingLiU"/>
                <a:ea typeface="MingLiU"/>
              </a:rPr>
              <a:t>号应呆用存顿</a:t>
            </a:r>
            <a:r>
              <a:rPr lang="zh-TW" sz="1100">
                <a:latin typeface="MingLiU"/>
                <a:ea typeface="MingLiU"/>
              </a:rPr>
              <a:t>方犬</a:t>
            </a:r>
            <a:r>
              <a:rPr lang="en-US" sz="1100">
                <a:latin typeface="MingLiU"/>
              </a:rPr>
              <a:t>《・.</a:t>
            </a:r>
            <a:r>
              <a:rPr lang="zh-TW" sz="1100">
                <a:latin typeface="MingLiU"/>
                <a:ea typeface="MingLiU"/>
              </a:rPr>
              <a:t>为眼■或同信号 果用以★■作繪.刘室件</a:t>
            </a:r>
            <a:r>
              <a:rPr lang="zh-CN" sz="1100">
                <a:latin typeface="MingLiU"/>
                <a:ea typeface="MingLiU"/>
              </a:rPr>
              <a:t>■鼻</a:t>
            </a:r>
            <a:r>
              <a:rPr lang="zh-TW" sz="1100">
                <a:latin typeface="MingLiU"/>
                <a:ea typeface="MingLiU"/>
              </a:rPr>
              <a:t>償等，关用*奸伶</a:t>
            </a:r>
            <a:r>
              <a:rPr lang="en-US" sz="1100">
                <a:latin typeface="MingLiU"/>
              </a:rPr>
              <a:t>■・</a:t>
            </a:r>
          </a:p>
          <a:p>
            <a:pPr algn="just" indent="0">
              <a:lnSpc>
                <a:spcPts val="2400"/>
              </a:lnSpc>
              <a:spcAft>
                <a:spcPts val="770"/>
              </a:spcAft>
            </a:pPr>
            <a:r>
              <a:rPr lang="en-US" b="1" sz="1100">
                <a:latin typeface="Times New Roman"/>
              </a:rPr>
              <a:t>3.7.11</a:t>
            </a:r>
            <a:r>
              <a:rPr lang="zh-TW" sz="1100">
                <a:latin typeface="MingLiU"/>
                <a:ea typeface="MingLiU"/>
              </a:rPr>
              <a:t>静米•</a:t>
            </a:r>
            <a:r>
              <a:rPr lang="zh-TW" sz="1200">
                <a:latin typeface="Times New Roman"/>
                <a:ea typeface="Times New Roman"/>
              </a:rPr>
              <a:t>♦</a:t>
            </a:r>
            <a:r>
              <a:rPr lang="zh-TW" sz="1100">
                <a:latin typeface="MingLiU"/>
                <a:ea typeface="MingLiU"/>
              </a:rPr>
              <a:t>粉制</a:t>
            </a:r>
            <a:r>
              <a:rPr lang="en-US" sz="1100">
                <a:latin typeface="MingLiU"/>
              </a:rPr>
              <a:t>■・</a:t>
            </a:r>
            <a:r>
              <a:rPr lang="zh-CN" sz="1100">
                <a:latin typeface="MingLiU"/>
                <a:ea typeface="MingLiU"/>
              </a:rPr>
              <a:t>作厦•宜麦</a:t>
            </a:r>
            <a:r>
              <a:rPr lang="zh-TW" sz="1100">
                <a:latin typeface="MingLiU"/>
                <a:ea typeface="MingLiU"/>
              </a:rPr>
              <a:t>装在便于嬢作的</a:t>
            </a:r>
            <a:r>
              <a:rPr lang="zh-TW" b="1" sz="1100">
                <a:latin typeface="Times New Roman"/>
                <a:ea typeface="Times New Roman"/>
              </a:rPr>
              <a:t>11</a:t>
            </a:r>
            <a:r>
              <a:rPr lang="zh-TW" sz="1100">
                <a:latin typeface="MingLiU"/>
                <a:ea typeface="MingLiU"/>
              </a:rPr>
              <a:t>牧。</a:t>
            </a:r>
            <a:r>
              <a:rPr lang="en-US" b="1" sz="1100">
                <a:latin typeface="Times New Roman"/>
              </a:rPr>
              <a:t>4MMAttW«B aAlrtWHMMT. MB.</a:t>
            </a:r>
            <a:r>
              <a:rPr lang="zh-TW" sz="1100">
                <a:latin typeface="MingLiU"/>
                <a:ea typeface="MingLiU"/>
              </a:rPr>
              <a:t>夂弍住宅•戸备</a:t>
            </a:r>
            <a:r>
              <a:rPr lang="en-US" b="1" sz="1100">
                <a:latin typeface="Times New Roman"/>
              </a:rPr>
              <a:t>JH^J!</a:t>
            </a:r>
            <a:r>
              <a:rPr lang="zh-TW" sz="1100">
                <a:latin typeface="MingLiU"/>
                <a:ea typeface="MingLiU"/>
              </a:rPr>
              <a:t>入户率*粕</a:t>
            </a:r>
            <a:r>
              <a:rPr lang="en-US" sz="1100">
                <a:latin typeface="MingLiU"/>
              </a:rPr>
              <a:t>■</a:t>
            </a:r>
            <a:r>
              <a:rPr lang="zh-TW" sz="1100">
                <a:latin typeface="MingLiU"/>
                <a:ea typeface="MingLiU"/>
              </a:rPr>
              <a:t>的地 下室）</a:t>
            </a:r>
          </a:p>
          <a:p>
            <a:pPr algn="just" indent="0">
              <a:lnSpc>
                <a:spcPct val="190000"/>
              </a:lnSpc>
            </a:pPr>
            <a:r>
              <a:rPr lang="en-US" b="1" sz="1100">
                <a:latin typeface="Times New Roman"/>
              </a:rPr>
              <a:t>5.7.12                   C WM）                            </a:t>
            </a:r>
            <a:r>
              <a:rPr lang="en-US" b="1" i="1" sz="1100">
                <a:latin typeface="Times New Roman"/>
              </a:rPr>
              <a:t>i</a:t>
            </a:r>
          </a:p>
          <a:p>
            <a:pPr algn="just" indent="0">
              <a:lnSpc>
                <a:spcPts val="2400"/>
              </a:lnSpc>
              <a:spcAft>
                <a:spcPts val="3360"/>
              </a:spcAft>
            </a:pPr>
            <a:r>
              <a:rPr lang="zh-TW" sz="1100">
                <a:latin typeface="MingLiU"/>
                <a:ea typeface="MingLiU"/>
              </a:rPr>
              <a:t>保证 </a:t>
            </a:r>
            <a:r>
              <a:rPr lang="en-US" b="1" sz="1100">
                <a:latin typeface="Times New Roman"/>
              </a:rPr>
              <a:t>M</a:t>
            </a:r>
            <a:r>
              <a:rPr lang="zh-TW" sz="1100">
                <a:latin typeface="MingLiU"/>
                <a:ea typeface="MingLiU"/>
              </a:rPr>
              <a:t>■</a:t>
            </a:r>
            <a:r>
              <a:rPr lang="zh-TW" sz="1200">
                <a:latin typeface="Times New Roman"/>
                <a:ea typeface="Times New Roman"/>
              </a:rPr>
              <a:t>♦</a:t>
            </a:r>
            <a:r>
              <a:rPr lang="zh-TW" sz="1100">
                <a:latin typeface="MingLiU"/>
                <a:ea typeface="MingLiU"/>
              </a:rPr>
              <a:t>化免</a:t>
            </a:r>
            <a:r>
              <a:rPr lang="zh-CN" sz="1100">
                <a:latin typeface="MingLiU"/>
                <a:ea typeface="MingLiU"/>
              </a:rPr>
              <a:t>•不住</a:t>
            </a:r>
            <a:r>
              <a:rPr lang="en-US" b="1" sz="1100">
                <a:latin typeface="Times New Roman"/>
              </a:rPr>
              <a:t>UK</a:t>
            </a:r>
            <a:r>
              <a:rPr lang="zh-TW" sz="1100">
                <a:latin typeface="MingLiU"/>
                <a:ea typeface="MingLiU"/>
              </a:rPr>
              <a:t>援</a:t>
            </a:r>
            <a:r>
              <a:rPr lang="zh-TW" sz="1200">
                <a:latin typeface="Times New Roman"/>
                <a:ea typeface="Times New Roman"/>
              </a:rPr>
              <a:t>♦</a:t>
            </a:r>
            <a:r>
              <a:rPr lang="zh-TW" sz="1100">
                <a:latin typeface="MingLiU"/>
                <a:ea typeface="MingLiU"/>
              </a:rPr>
              <a:t>，号凭亮村庫区煥*栗季的</a:t>
            </a:r>
            <a:r>
              <a:rPr lang="zh-CN" sz="1100">
                <a:latin typeface="MingLiU"/>
                <a:ea typeface="MingLiU"/>
              </a:rPr>
              <a:t>.应</a:t>
            </a:r>
            <a:r>
              <a:rPr lang="en-US" b="1" sz="1100">
                <a:latin typeface="Times New Roman"/>
              </a:rPr>
              <a:t>Alt</a:t>
            </a:r>
            <a:r>
              <a:rPr lang="zh-TW" sz="1100">
                <a:latin typeface="MingLiU"/>
                <a:ea typeface="MingLiU"/>
              </a:rPr>
              <a:t>蚊</a:t>
            </a:r>
            <a:r>
              <a:rPr lang="en-US" cap="small" sz="1600">
                <a:latin typeface="Arial"/>
              </a:rPr>
              <a:t>jLBT*</a:t>
            </a:r>
          </a:p>
          <a:p>
            <a:pPr indent="0">
              <a:lnSpc>
                <a:spcPts val="2400"/>
              </a:lnSpc>
              <a:spcAft>
                <a:spcPts val="770"/>
              </a:spcAft>
            </a:pPr>
            <a:r>
              <a:rPr lang="zh-TW" i="1" sz="1100">
                <a:latin typeface="MingLiU"/>
                <a:ea typeface="MingLiU"/>
              </a:rPr>
              <a:t>和</a:t>
            </a:r>
            <a:r>
              <a:rPr lang="zh-TW" sz="1100">
                <a:latin typeface="MingLiU"/>
                <a:ea typeface="MingLiU"/>
              </a:rPr>
              <a:t>《眼</a:t>
            </a:r>
            <a:r>
              <a:rPr lang="en-US" b="1" sz="1100">
                <a:latin typeface="Times New Roman"/>
              </a:rPr>
              <a:t>M</a:t>
            </a:r>
            <a:r>
              <a:rPr lang="zh-TW" sz="1100">
                <a:latin typeface="MingLiU"/>
                <a:ea typeface="MingLiU"/>
              </a:rPr>
              <a:t>里可視</a:t>
            </a:r>
            <a:r>
              <a:rPr lang="zh-CN" sz="1100">
                <a:latin typeface="MingLiU"/>
                <a:ea typeface="MingLiU"/>
              </a:rPr>
              <a:t>莉将*</a:t>
            </a:r>
            <a:r>
              <a:rPr lang="zh-TW" sz="1100">
                <a:latin typeface="MingLiU"/>
                <a:ea typeface="MingLiU"/>
              </a:rPr>
              <a:t>使技木昙京）</a:t>
            </a:r>
            <a:r>
              <a:rPr lang="en-US" b="1" sz="1100">
                <a:latin typeface="Times New Roman"/>
              </a:rPr>
              <a:t>CA/T67</a:t>
            </a:r>
            <a:r>
              <a:rPr lang="en-US" sz="1100">
                <a:latin typeface="MingLiU"/>
              </a:rPr>
              <a:t>「</a:t>
            </a:r>
            <a:r>
              <a:rPr lang="en-US" b="1" sz="1100">
                <a:latin typeface="Times New Roman"/>
              </a:rPr>
              <a:t>2007</a:t>
            </a:r>
            <a:r>
              <a:rPr lang="zh-TW" sz="1100">
                <a:latin typeface="MingLiU"/>
                <a:ea typeface="MingLiU"/>
              </a:rPr>
              <a:t>附"</a:t>
            </a:r>
            <a:r>
              <a:rPr lang="en-US" b="1" sz="1100">
                <a:latin typeface="Times New Roman"/>
              </a:rPr>
              <a:t>A «»♦.</a:t>
            </a:r>
          </a:p>
          <a:p>
            <a:pPr indent="0"/>
            <a:r>
              <a:rPr lang="en-US" b="1" sz="850">
                <a:latin typeface="Times New Roman"/>
              </a:rPr>
              <a:t>5J *«♦!«♦</a:t>
            </a:r>
          </a:p>
          <a:p>
            <a:pPr indent="0">
              <a:lnSpc>
                <a:spcPts val="2400"/>
              </a:lnSpc>
            </a:pPr>
            <a:r>
              <a:rPr lang="en-US" b="1" sz="1100">
                <a:latin typeface="Times New Roman"/>
              </a:rPr>
              <a:t>5.8.1</a:t>
            </a:r>
            <a:r>
              <a:rPr lang="zh-TW" sz="1100">
                <a:latin typeface="MingLiU"/>
                <a:ea typeface="MingLiU"/>
              </a:rPr>
              <a:t>电子蠟査■抜世宣应停会以下#求：</a:t>
            </a: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FDFDFE"/>
        </a:solidFill>
        <a:effectLst/>
      </p:bgPr>
    </p:bg>
    <p:spTree>
      <p:nvGrpSpPr>
        <p:cNvPr id="1" name=""/>
        <p:cNvGrpSpPr/>
        <p:nvPr/>
      </p:nvGrpSpPr>
      <p:grpSpPr/>
      <p:sp>
        <p:nvSpPr>
          <p:cNvPr id="2" name=""/>
          <p:cNvSpPr/>
          <p:nvPr/>
        </p:nvSpPr>
        <p:spPr>
          <a:xfrm>
            <a:off x="1365504" y="926592"/>
            <a:ext cx="4876800" cy="195072"/>
          </a:xfrm>
          <a:prstGeom prst="rect">
            <a:avLst/>
          </a:prstGeom>
          <a:solidFill>
            <a:srgbClr val="FFFFFF"/>
          </a:solidFill>
        </p:spPr>
        <p:txBody>
          <a:bodyPr lIns="0" tIns="0" rIns="0" bIns="0" wrap="none">
            <a:noAutofit/>
          </a:bodyPr>
          <a:p>
            <a:pPr algn="just" indent="304800"/>
            <a:r>
              <a:rPr lang="zh-CN" b="1" sz="1100">
                <a:latin typeface="Times New Roman"/>
                <a:ea typeface="Times New Roman"/>
              </a:rPr>
              <a:t>1</a:t>
            </a:r>
            <a:r>
              <a:rPr lang="zh-TW" sz="1100">
                <a:latin typeface="MingLiU"/>
                <a:ea typeface="MingLiU"/>
              </a:rPr>
              <a:t>在小区秘费要毒位及遥登路绶上彼宣建麦</a:t>
            </a:r>
            <a:r>
              <a:rPr lang="en-US" b="1" sz="1100">
                <a:latin typeface="Times New Roman"/>
              </a:rPr>
              <a:t>A</a:t>
            </a:r>
            <a:r>
              <a:rPr lang="zh-TW" b="1" sz="1100">
                <a:latin typeface="Times New Roman"/>
                <a:ea typeface="Times New Roman"/>
              </a:rPr>
              <a:t>.</a:t>
            </a:r>
            <a:r>
              <a:rPr lang="zh-TW" sz="1100">
                <a:latin typeface="MingLiU"/>
                <a:ea typeface="MingLiU"/>
              </a:rPr>
              <a:t>坦斐笹或渓</a:t>
            </a:r>
            <a:r>
              <a:rPr lang="zh-CN" sz="1100">
                <a:latin typeface="MingLiU"/>
                <a:ea typeface="MingLiU"/>
              </a:rPr>
              <a:t>卡器汶</a:t>
            </a:r>
            <a:r>
              <a:rPr lang="zh-TW" sz="1100">
                <a:latin typeface="MingLiU"/>
                <a:ea typeface="MingLiU"/>
              </a:rPr>
              <a:t>置应零</a:t>
            </a:r>
          </a:p>
        </p:txBody>
      </p:sp>
      <p:sp>
        <p:nvSpPr>
          <p:cNvPr id="3" name=""/>
          <p:cNvSpPr/>
          <p:nvPr/>
        </p:nvSpPr>
        <p:spPr>
          <a:xfrm>
            <a:off x="1036320" y="1255776"/>
            <a:ext cx="5266944" cy="8473440"/>
          </a:xfrm>
          <a:prstGeom prst="rect">
            <a:avLst/>
          </a:prstGeom>
          <a:solidFill>
            <a:srgbClr val="FFFFFF"/>
          </a:solidFill>
        </p:spPr>
        <p:txBody>
          <a:bodyPr lIns="0" tIns="0" rIns="0" bIns="0">
            <a:noAutofit/>
          </a:bodyPr>
          <a:p>
            <a:pPr algn="just" indent="0">
              <a:lnSpc>
                <a:spcPts val="2400"/>
              </a:lnSpc>
            </a:pPr>
            <a:r>
              <a:rPr lang="zh-TW" sz="1100">
                <a:latin typeface="MingLiU"/>
                <a:ea typeface="MingLiU"/>
              </a:rPr>
              <a:t>固；</a:t>
            </a:r>
          </a:p>
          <a:p>
            <a:pPr algn="just" indent="317500">
              <a:lnSpc>
                <a:spcPts val="2400"/>
              </a:lnSpc>
            </a:pPr>
            <a:r>
              <a:rPr lang="zh-TW" b="1" sz="1100">
                <a:latin typeface="Times New Roman"/>
                <a:ea typeface="Times New Roman"/>
              </a:rPr>
              <a:t>2</a:t>
            </a:r>
            <a:r>
              <a:rPr lang="zh-TW" sz="1100">
                <a:latin typeface="MingLiU"/>
                <a:ea typeface="MingLiU"/>
              </a:rPr>
              <a:t>还衣维枝、卄伺技技損弟妥週行蚤定活俗改；</a:t>
            </a:r>
          </a:p>
          <a:p>
            <a:pPr algn="just" indent="317500">
              <a:lnSpc>
                <a:spcPts val="2400"/>
              </a:lnSpc>
            </a:pPr>
            <a:r>
              <a:rPr lang="zh-TW" b="1" sz="1100">
                <a:latin typeface="Times New Roman"/>
                <a:ea typeface="Times New Roman"/>
              </a:rPr>
              <a:t>3</a:t>
            </a:r>
            <a:r>
              <a:rPr lang="zh-TW" sz="1100">
                <a:latin typeface="MingLiU"/>
                <a:ea typeface="MingLiU"/>
              </a:rPr>
              <a:t>能殺辻电</a:t>
            </a:r>
            <a:r>
              <a:rPr lang="en-US" b="1" sz="1100">
                <a:latin typeface="Times New Roman"/>
              </a:rPr>
              <a:t>E««,</a:t>
            </a:r>
            <a:r>
              <a:rPr lang="zh-TW" sz="1100">
                <a:latin typeface="MingLiU"/>
                <a:ea typeface="MingLiU"/>
              </a:rPr>
              <a:t>打甲各選*人貝灼到位时何.具有对遇査时同、地為、 人员和阪序暮蜜堤的员示、国埴、安輝和打申等功能；</a:t>
            </a:r>
          </a:p>
          <a:p>
            <a:pPr algn="just" indent="317500">
              <a:lnSpc>
                <a:spcPts val="2400"/>
              </a:lnSpc>
              <a:spcAft>
                <a:spcPts val="770"/>
              </a:spcAft>
            </a:pPr>
            <a:r>
              <a:rPr lang="zh-TW" b="1" sz="1100">
                <a:latin typeface="Times New Roman"/>
                <a:ea typeface="Times New Roman"/>
              </a:rPr>
              <a:t>4</a:t>
            </a:r>
            <a:r>
              <a:rPr lang="zh-TW" sz="1100">
                <a:latin typeface="MingLiU"/>
                <a:ea typeface="MingLiU"/>
              </a:rPr>
              <a:t>具</a:t>
            </a:r>
            <a:r>
              <a:rPr lang="zh-CN" sz="1100">
                <a:latin typeface="MingLiU"/>
                <a:ea typeface="MingLiU"/>
              </a:rPr>
              <a:t>有建</a:t>
            </a:r>
            <a:r>
              <a:rPr lang="zh-TW" sz="1100">
                <a:latin typeface="MingLiU"/>
                <a:ea typeface="MingLiU"/>
              </a:rPr>
              <a:t>養建筑记華覺天。</a:t>
            </a:r>
          </a:p>
          <a:p>
            <a:pPr algn="just" indent="0">
              <a:lnSpc>
                <a:spcPct val="190000"/>
              </a:lnSpc>
            </a:pPr>
            <a:r>
              <a:rPr lang="en-US" b="1" sz="1100">
                <a:latin typeface="Times New Roman"/>
              </a:rPr>
              <a:t>S.&amp;2 .*«-ft*R&lt;ft£&gt;2o</a:t>
            </a:r>
          </a:p>
          <a:p>
            <a:pPr indent="0">
              <a:lnSpc>
                <a:spcPts val="2400"/>
              </a:lnSpc>
            </a:pPr>
            <a:r>
              <a:rPr lang="en-US" b="1" sz="1100">
                <a:latin typeface="Times New Roman"/>
              </a:rPr>
              <a:t>5.8.3</a:t>
            </a:r>
            <a:r>
              <a:rPr lang="zh-TW" sz="1100">
                <a:latin typeface="MingLiU"/>
                <a:ea typeface="MingLiU"/>
              </a:rPr>
              <a:t>系统其他要求&amp;符会（电子連登系垸技术墨求〉</a:t>
            </a:r>
            <a:r>
              <a:rPr lang="en-US" b="1" sz="1100">
                <a:latin typeface="Times New Roman"/>
              </a:rPr>
              <a:t>CA/TM4</a:t>
            </a:r>
            <a:r>
              <a:rPr lang="zh-TW" sz="1100">
                <a:latin typeface="MingLiU"/>
                <a:ea typeface="MingLiU"/>
              </a:rPr>
              <a:t>的靓</a:t>
            </a:r>
            <a:r>
              <a:rPr lang="zh-CN" sz="1100">
                <a:latin typeface="MingLiU"/>
                <a:ea typeface="MingLiU"/>
              </a:rPr>
              <a:t>定〉</a:t>
            </a:r>
          </a:p>
          <a:p>
            <a:pPr algn="just" indent="0">
              <a:lnSpc>
                <a:spcPts val="2400"/>
              </a:lnSpc>
            </a:pPr>
            <a:r>
              <a:rPr lang="en-US" b="1" sz="1100">
                <a:latin typeface="Times New Roman"/>
              </a:rPr>
              <a:t>5.9</a:t>
            </a:r>
            <a:r>
              <a:rPr lang="zh-TW" sz="1100">
                <a:latin typeface="MingLiU"/>
                <a:ea typeface="MingLiU"/>
              </a:rPr>
              <a:t>監控中心旻欢</a:t>
            </a:r>
          </a:p>
          <a:p>
            <a:pPr algn="just" indent="0">
              <a:lnSpc>
                <a:spcPts val="2442"/>
              </a:lnSpc>
            </a:pPr>
            <a:r>
              <a:rPr lang="en-US" b="1" sz="1100">
                <a:latin typeface="Times New Roman"/>
              </a:rPr>
              <a:t>5.9.1</a:t>
            </a:r>
            <a:r>
              <a:rPr lang="zh-TW" sz="1100">
                <a:latin typeface="MingLiU"/>
                <a:ea typeface="MingLiU"/>
              </a:rPr>
              <a:t>小</a:t>
            </a:r>
            <a:r>
              <a:rPr lang="en-US" b="1" sz="1100">
                <a:latin typeface="Times New Roman"/>
              </a:rPr>
              <a:t>KK«</a:t>
            </a:r>
            <a:r>
              <a:rPr lang="zh-TW" sz="1100">
                <a:latin typeface="MingLiU"/>
                <a:ea typeface="MingLiU"/>
              </a:rPr>
              <a:t>中心控便畫不成焼登在地下穿，主防寸用百职唐大于</a:t>
            </a:r>
            <a:r>
              <a:rPr lang="en-US" b="1" sz="1100">
                <a:latin typeface="Times New Roman"/>
              </a:rPr>
              <a:t>30m'</a:t>
            </a:r>
            <a:r>
              <a:rPr lang="en-US" b="1" sz="1100">
                <a:latin typeface="SimSun"/>
              </a:rPr>
              <a:t>・</a:t>
            </a:r>
            <a:r>
              <a:rPr lang="zh-TW" sz="1100">
                <a:latin typeface="MingLiU"/>
                <a:ea typeface="MingLiU"/>
              </a:rPr>
              <a:t>户 盘宜为长方形</a:t>
            </a:r>
            <a:r>
              <a:rPr lang="zh-CN" sz="1100">
                <a:latin typeface="MingLiU"/>
                <a:ea typeface="MingLiU"/>
              </a:rPr>
              <a:t>.大型</a:t>
            </a:r>
            <a:r>
              <a:rPr lang="zh-TW" sz="1100">
                <a:latin typeface="MingLiU"/>
                <a:ea typeface="MingLiU"/>
              </a:rPr>
              <a:t>住宅小</a:t>
            </a:r>
            <a:r>
              <a:rPr lang="en-US" b="1" sz="1100">
                <a:latin typeface="Times New Roman"/>
              </a:rPr>
              <a:t>K</a:t>
            </a:r>
            <a:r>
              <a:rPr lang="zh-TW" sz="1100">
                <a:latin typeface="MingLiU"/>
                <a:ea typeface="MingLiU"/>
              </a:rPr>
              <a:t>应程摒设各散量、女装罢求、</a:t>
            </a:r>
            <a:r>
              <a:rPr lang="en-US" b="1" sz="1100">
                <a:latin typeface="Times New Roman"/>
              </a:rPr>
              <a:t>W</a:t>
            </a:r>
            <a:r>
              <a:rPr lang="zh-TW" sz="1100">
                <a:latin typeface="MingLiU"/>
                <a:ea typeface="MingLiU"/>
              </a:rPr>
              <a:t>闻宝何及債琏挽作、 第修、生清等</a:t>
            </a:r>
            <a:r>
              <a:rPr lang="zh-CN" sz="1100">
                <a:latin typeface="MingLiU"/>
                <a:ea typeface="MingLiU"/>
              </a:rPr>
              <a:t>■家，</a:t>
            </a:r>
            <a:r>
              <a:rPr lang="zh-TW" sz="1100">
                <a:latin typeface="MingLiU"/>
                <a:ea typeface="MingLiU"/>
              </a:rPr>
              <a:t>确史住宅小区或控中心耐钗。</a:t>
            </a:r>
          </a:p>
          <a:p>
            <a:pPr algn="just" indent="0">
              <a:lnSpc>
                <a:spcPts val="2442"/>
              </a:lnSpc>
            </a:pPr>
            <a:r>
              <a:rPr lang="en-US" b="1" sz="1100">
                <a:latin typeface="Times New Roman"/>
              </a:rPr>
              <a:t>5.9.2</a:t>
            </a:r>
            <a:r>
              <a:rPr lang="zh-TW" sz="1100">
                <a:latin typeface="MingLiU"/>
                <a:ea typeface="MingLiU"/>
              </a:rPr>
              <a:t>監埴中心垃剑室应遥唐产</a:t>
            </a:r>
            <a:r>
              <a:rPr lang="en-US" b="1" sz="1100">
                <a:latin typeface="Times New Roman"/>
              </a:rPr>
              <a:t>4.</a:t>
            </a:r>
            <a:r>
              <a:rPr lang="zh-TW" sz="1100">
                <a:latin typeface="MingLiU"/>
                <a:ea typeface="MingLiU"/>
              </a:rPr>
              <a:t>怜企、洁）</a:t>
            </a:r>
            <a:r>
              <a:rPr lang="en-US" b="1" sz="1100">
                <a:latin typeface="Times New Roman"/>
              </a:rPr>
              <a:t>B</a:t>
            </a:r>
            <a:r>
              <a:rPr lang="en-US" sz="1100">
                <a:latin typeface="MingLiU"/>
              </a:rPr>
              <a:t>、</a:t>
            </a:r>
            <a:r>
              <a:rPr lang="zh-TW" sz="1100">
                <a:latin typeface="MingLiU"/>
                <a:ea typeface="MingLiU"/>
              </a:rPr>
              <a:t>有害？像、声源以 及生产底尤存具^房餘性、</a:t>
            </a:r>
            <a:r>
              <a:rPr lang="en-US" sz="1100">
                <a:latin typeface="MingLiU"/>
              </a:rPr>
              <a:t>g </a:t>
            </a:r>
            <a:r>
              <a:rPr lang="zh-TW" sz="1100">
                <a:latin typeface="MingLiU"/>
                <a:ea typeface="MingLiU"/>
              </a:rPr>
              <a:t>月姫收名的场所，应菱开发生火實允蔭技皮商 的</a:t>
            </a:r>
            <a:r>
              <a:rPr lang="zh-CN" sz="1100">
                <a:latin typeface="MingLiU"/>
                <a:ea typeface="MingLiU"/>
              </a:rPr>
              <a:t>区域和</a:t>
            </a:r>
            <a:r>
              <a:rPr lang="zh-TW" sz="1100">
                <a:latin typeface="MingLiU"/>
                <a:ea typeface="MingLiU"/>
              </a:rPr>
              <a:t>电磁场干我区域・（在无法破升时庄采取招成的抗干抵措施）</a:t>
            </a:r>
          </a:p>
          <a:p>
            <a:pPr algn="just" indent="0">
              <a:lnSpc>
                <a:spcPts val="2442"/>
              </a:lnSpc>
            </a:pPr>
            <a:r>
              <a:rPr lang="en-US" b="1" sz="1100">
                <a:latin typeface="Times New Roman"/>
              </a:rPr>
              <a:t>5.92</a:t>
            </a:r>
            <a:r>
              <a:rPr lang="zh-TW" sz="1100">
                <a:latin typeface="MingLiU"/>
                <a:ea typeface="MingLiU"/>
              </a:rPr>
              <a:t>监控中心与门卫值參室合用</a:t>
            </a:r>
            <a:r>
              <a:rPr lang="zh-CN" sz="1100">
                <a:latin typeface="MingLiU"/>
                <a:ea typeface="MingLiU"/>
              </a:rPr>
              <a:t>的.</a:t>
            </a:r>
            <a:r>
              <a:rPr lang="zh-TW" sz="1100">
                <a:latin typeface="MingLiU"/>
                <a:ea typeface="MingLiU"/>
              </a:rPr>
              <a:t>広设有膝套安全门与</a:t>
            </a:r>
            <a:r>
              <a:rPr lang="en-US" b="1" sz="1100">
                <a:latin typeface="Times New Roman"/>
              </a:rPr>
              <a:t>Pi</a:t>
            </a:r>
            <a:r>
              <a:rPr lang="zh-TW" sz="1100">
                <a:latin typeface="MingLiU"/>
                <a:ea typeface="MingLiU"/>
              </a:rPr>
              <a:t>卫值华室相冊髙. </a:t>
            </a:r>
            <a:r>
              <a:rPr lang="en-US" b="1" sz="1100">
                <a:latin typeface="Times New Roman"/>
              </a:rPr>
              <a:t>5.9.4</a:t>
            </a:r>
            <a:r>
              <a:rPr lang="zh-TW" sz="1100">
                <a:latin typeface="MingLiU"/>
                <a:ea typeface="MingLiU"/>
              </a:rPr>
              <a:t>號捜中心</a:t>
            </a:r>
            <a:r>
              <a:rPr lang="zh-CN" sz="1100">
                <a:latin typeface="MingLiU"/>
                <a:ea typeface="MingLiU"/>
              </a:rPr>
              <a:t>应史各</a:t>
            </a:r>
            <a:r>
              <a:rPr lang="zh-TW" sz="1100">
                <a:latin typeface="MingLiU"/>
                <a:ea typeface="MingLiU"/>
              </a:rPr>
              <a:t>有级,无銭邊备収络设各、清拷设备以及自身翳妒设备； </a:t>
            </a:r>
            <a:r>
              <a:rPr lang="en-US" b="1" i="1" sz="1100">
                <a:latin typeface="Times New Roman"/>
              </a:rPr>
              <a:t>5.9S</a:t>
            </a:r>
            <a:r>
              <a:rPr lang="zh-TW" sz="1100">
                <a:latin typeface="MingLiU"/>
                <a:ea typeface="MingLiU"/>
              </a:rPr>
              <a:t>性控中心网塔妥満足公安平台挨入妥或，住根提佑息安全的栢美要享，令 理规划景俛内、州主翎界及安全管理措施.选择安</a:t>
            </a:r>
            <a:r>
              <a:rPr lang="zh-CN" sz="1100">
                <a:latin typeface="MingLiU"/>
                <a:ea typeface="MingLiU"/>
              </a:rPr>
              <a:t>全可姓</a:t>
            </a:r>
            <a:r>
              <a:rPr lang="zh-TW" sz="1100">
                <a:latin typeface="MingLiU"/>
                <a:ea typeface="MingLiU"/>
              </a:rPr>
              <a:t>的硬件或软停产品。 </a:t>
            </a:r>
            <a:r>
              <a:rPr lang="en-US" b="1" sz="1100">
                <a:latin typeface="Times New Roman"/>
              </a:rPr>
              <a:t>5.9.6 JS</a:t>
            </a:r>
            <a:r>
              <a:rPr lang="zh-TW" sz="1100">
                <a:latin typeface="MingLiU"/>
                <a:ea typeface="MingLiU"/>
              </a:rPr>
              <a:t>控中心应號一配！</a:t>
            </a:r>
            <a:r>
              <a:rPr lang="en-US" b="1" sz="1100">
                <a:latin typeface="Times New Roman"/>
              </a:rPr>
              <a:t>T</a:t>
            </a:r>
            <a:r>
              <a:rPr lang="zh-TW" sz="1100">
                <a:latin typeface="MingLiU"/>
                <a:ea typeface="MingLiU"/>
              </a:rPr>
              <a:t>〜合药瞥如赛设备，对所有安傍敏</a:t>
            </a:r>
            <a:r>
              <a:rPr lang="zh-CN" sz="1100">
                <a:latin typeface="MingLiU"/>
                <a:ea typeface="MingLiU"/>
              </a:rPr>
              <a:t>字彖统</a:t>
            </a:r>
            <a:r>
              <a:rPr lang="zh-TW" sz="1100">
                <a:latin typeface="MingLiU"/>
                <a:ea typeface="MingLiU"/>
              </a:rPr>
              <a:t>主委设备鎌 行时伸腐歩。</a:t>
            </a:r>
          </a:p>
          <a:p>
            <a:pPr algn="just" indent="0">
              <a:lnSpc>
                <a:spcPts val="2448"/>
              </a:lnSpc>
            </a:pPr>
            <a:r>
              <a:rPr lang="zh-TW" b="1" sz="1100">
                <a:latin typeface="Times New Roman"/>
                <a:ea typeface="Times New Roman"/>
              </a:rPr>
              <a:t>597</a:t>
            </a:r>
            <a:r>
              <a:rPr lang="zh-TW" sz="1100">
                <a:latin typeface="MingLiU"/>
                <a:ea typeface="MingLiU"/>
              </a:rPr>
              <a:t>监控中心的值守区与設备圧宣会隔強覧。安区中心控制塗的值守区与设备 区为两个理立收建区域巨不福部时</a:t>
            </a:r>
            <a:r>
              <a:rPr lang="zh-CN" sz="1100">
                <a:latin typeface="MingLiU"/>
                <a:ea typeface="MingLiU"/>
              </a:rPr>
              <a:t>.祷</a:t>
            </a:r>
            <a:r>
              <a:rPr lang="zh-TW" sz="1100">
                <a:latin typeface="MingLiU"/>
                <a:ea typeface="MingLiU"/>
              </a:rPr>
              <a:t>个区域之网信号连接应吳用双物建路由冗 余设计.至夕一辱采用独立畠由。</a:t>
            </a:r>
          </a:p>
          <a:p>
            <a:pPr algn="just" indent="0">
              <a:lnSpc>
                <a:spcPts val="2464"/>
              </a:lnSpc>
            </a:pPr>
            <a:r>
              <a:rPr lang="en-US" b="1" sz="1100">
                <a:latin typeface="Times New Roman"/>
              </a:rPr>
              <a:t>5.9.8</a:t>
            </a:r>
            <a:r>
              <a:rPr lang="zh-TW" sz="1100">
                <a:latin typeface="MingLiU"/>
                <a:ea typeface="MingLiU"/>
              </a:rPr>
              <a:t>安苛中心控制室成配里不同斷电源，冇电中善対应満足主要设备壬由工作 </a:t>
            </a:r>
            <a:r>
              <a:rPr lang="en-US" b="1" sz="1100">
                <a:latin typeface="Times New Roman"/>
              </a:rPr>
              <a:t>2h,</a:t>
            </a:r>
            <a:r>
              <a:rPr lang="zh-TW" sz="1100">
                <a:latin typeface="MingLiU"/>
                <a:ea typeface="MingLiU"/>
              </a:rPr>
              <a:t>负荷等敝不得低于项目涓助用电負苛辱技。</a:t>
            </a:r>
          </a:p>
          <a:p>
            <a:pPr algn="just" indent="0">
              <a:lnSpc>
                <a:spcPts val="2464"/>
              </a:lnSpc>
            </a:pPr>
            <a:r>
              <a:rPr lang="en-US" b="1" sz="1100">
                <a:latin typeface="Times New Roman"/>
              </a:rPr>
              <a:t>5.9.9</a:t>
            </a:r>
            <a:r>
              <a:rPr lang="zh-CN" sz="1100">
                <a:latin typeface="MingLiU"/>
                <a:ea typeface="MingLiU"/>
              </a:rPr>
              <a:t>览控中</a:t>
            </a:r>
            <a:r>
              <a:rPr lang="zh-TW" sz="1100">
                <a:latin typeface="MingLiU"/>
                <a:ea typeface="MingLiU"/>
              </a:rPr>
              <a:t>心的入系统、次頻安防菜经募箕、出入口苦嵐系蛇的英端後 口及通信协议应務合国京现行有关标准銀定</a:t>
            </a:r>
            <a:r>
              <a:rPr lang="zh-CN" sz="1100">
                <a:latin typeface="MingLiU"/>
                <a:ea typeface="MingLiU"/>
              </a:rPr>
              <a:t>.可</a:t>
            </a:r>
            <a:r>
              <a:rPr lang="zh-TW" sz="1100">
                <a:latin typeface="MingLiU"/>
                <a:ea typeface="MingLiU"/>
              </a:rPr>
              <a:t>与上一毂曽理系統进行史击一级 的套成。</a:t>
            </a:r>
          </a:p>
        </p:txBody>
      </p:sp>
      <p:sp>
        <p:nvSpPr>
          <p:cNvPr id="4" name=""/>
          <p:cNvSpPr/>
          <p:nvPr/>
        </p:nvSpPr>
        <p:spPr>
          <a:xfrm>
            <a:off x="3633216" y="9924288"/>
            <a:ext cx="121920" cy="109728"/>
          </a:xfrm>
          <a:prstGeom prst="rect">
            <a:avLst/>
          </a:prstGeom>
          <a:solidFill>
            <a:srgbClr val="FFFFFF"/>
          </a:solidFill>
        </p:spPr>
        <p:txBody>
          <a:bodyPr lIns="0" tIns="0" rIns="0" bIns="0" wrap="none">
            <a:noAutofit/>
          </a:bodyPr>
          <a:p>
            <a:pPr indent="0"/>
            <a:r>
              <a:rPr lang="en-US" b="1" sz="1100">
                <a:latin typeface="Times New Roman"/>
              </a:rPr>
              <a:t>n</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280160" y="926592"/>
            <a:ext cx="5205984" cy="1731264"/>
          </a:xfrm>
          <a:prstGeom prst="rect">
            <a:avLst/>
          </a:prstGeom>
          <a:solidFill>
            <a:srgbClr val="FFFFFF"/>
          </a:solidFill>
        </p:spPr>
        <p:txBody>
          <a:bodyPr lIns="0" tIns="0" rIns="0" bIns="0">
            <a:noAutofit/>
          </a:bodyPr>
          <a:p>
            <a:pPr indent="266700">
              <a:lnSpc>
                <a:spcPts val="2592"/>
              </a:lnSpc>
            </a:pPr>
            <a:r>
              <a:rPr lang="en-US" b="1" sz="1100">
                <a:latin typeface="Times New Roman"/>
              </a:rPr>
              <a:t>GB 17565-2007 </a:t>
            </a:r>
            <a:r>
              <a:rPr lang="zh-TW" sz="1100">
                <a:latin typeface="MingLiU"/>
                <a:ea typeface="MingLiU"/>
              </a:rPr>
              <a:t>全门理腐技术条件</a:t>
            </a:r>
          </a:p>
          <a:p>
            <a:pPr algn="just" indent="266700">
              <a:lnSpc>
                <a:spcPts val="2592"/>
              </a:lnSpc>
              <a:spcAft>
                <a:spcPts val="630"/>
              </a:spcAft>
            </a:pPr>
            <a:r>
              <a:rPr lang="en-US" b="1" sz="1100">
                <a:latin typeface="Times New Roman"/>
              </a:rPr>
              <a:t>CB/T23181.2016</a:t>
            </a:r>
            <a:r>
              <a:rPr lang="zh-TW" sz="1100">
                <a:latin typeface="MingLiU"/>
                <a:ea typeface="MingLiU"/>
              </a:rPr>
              <a:t>安全瞥施罠纏食检成囲杀</a:t>
            </a:r>
            <a:r>
              <a:rPr lang="en-US" b="1" sz="1100">
                <a:latin typeface="Times New Roman"/>
              </a:rPr>
              <a:t>HIT</a:t>
            </a:r>
            <a:r>
              <a:rPr lang="zh-TW" sz="1100">
                <a:latin typeface="MingLiU"/>
                <a:ea typeface="MingLiU"/>
              </a:rPr>
              <a:t>思伶・、吏换、绶策仗术 </a:t>
            </a:r>
            <a:r>
              <a:rPr lang="en-US" sz="1100">
                <a:latin typeface="MingLiU"/>
              </a:rPr>
              <a:t>»«•</a:t>
            </a:r>
          </a:p>
          <a:p>
            <a:pPr indent="266700"/>
            <a:r>
              <a:rPr lang="zh-TW" sz="1100">
                <a:latin typeface="MingLiU"/>
                <a:ea typeface="MingLiU"/>
              </a:rPr>
              <a:t>顷</a:t>
            </a:r>
            <a:r>
              <a:rPr lang="zh-TW" b="1" sz="1100">
                <a:latin typeface="Times New Roman"/>
                <a:ea typeface="Times New Roman"/>
              </a:rPr>
              <a:t>21741</a:t>
            </a:r>
            <a:r>
              <a:rPr lang="zh-TW" sz="1100">
                <a:latin typeface="MingLiU"/>
                <a:ea typeface="MingLiU"/>
              </a:rPr>
              <a:t>住宅奉区安仝崎菟系统・用枝木菱欢</a:t>
            </a:r>
          </a:p>
          <a:p>
            <a:pPr indent="266700">
              <a:lnSpc>
                <a:spcPts val="2592"/>
              </a:lnSpc>
            </a:pPr>
            <a:r>
              <a:rPr lang="en-US" b="1" sz="1100">
                <a:latin typeface="Times New Roman"/>
              </a:rPr>
              <a:t>GB/T 11070.1 </a:t>
            </a:r>
            <a:r>
              <a:rPr lang="zh-TW" b="1" sz="1100">
                <a:latin typeface="Times New Roman"/>
                <a:ea typeface="Times New Roman"/>
              </a:rPr>
              <a:t>2014</a:t>
            </a:r>
            <a:r>
              <a:rPr lang="zh-TW" sz="1100">
                <a:latin typeface="MingLiU"/>
                <a:ea typeface="MingLiU"/>
              </a:rPr>
              <a:t>機富汁请系統</a:t>
            </a:r>
            <a:r>
              <a:rPr lang="zh-CN" sz="1100">
                <a:latin typeface="MingLiU"/>
                <a:ea typeface="MingLiU"/>
              </a:rPr>
              <a:t>铠</a:t>
            </a:r>
            <a:r>
              <a:rPr lang="zh-CN" b="1" sz="1100">
                <a:latin typeface="Times New Roman"/>
                <a:ea typeface="Times New Roman"/>
              </a:rPr>
              <a:t>1</a:t>
            </a:r>
            <a:r>
              <a:rPr lang="zh-TW" sz="1100">
                <a:latin typeface="MingLiU"/>
                <a:ea typeface="MingLiU"/>
              </a:rPr>
              <a:t>也分：理用技术異孝</a:t>
            </a:r>
          </a:p>
          <a:p>
            <a:pPr indent="266700">
              <a:lnSpc>
                <a:spcPts val="2592"/>
              </a:lnSpc>
            </a:pPr>
            <a:r>
              <a:rPr lang="en-US" b="1" sz="1100">
                <a:latin typeface="Times New Roman"/>
              </a:rPr>
              <a:t>GWT50314-2006         </a:t>
            </a:r>
            <a:r>
              <a:rPr lang="zh-CN" sz="1100">
                <a:latin typeface="MingLiU"/>
                <a:ea typeface="MingLiU"/>
              </a:rPr>
              <a:t>计林准</a:t>
            </a:r>
          </a:p>
        </p:txBody>
      </p:sp>
      <p:sp>
        <p:nvSpPr>
          <p:cNvPr id="3" name=""/>
          <p:cNvSpPr/>
          <p:nvPr/>
        </p:nvSpPr>
        <p:spPr>
          <a:xfrm>
            <a:off x="1572768" y="3413760"/>
            <a:ext cx="1121664" cy="158496"/>
          </a:xfrm>
          <a:prstGeom prst="rect">
            <a:avLst/>
          </a:prstGeom>
          <a:solidFill>
            <a:srgbClr val="FFFFFF"/>
          </a:solidFill>
        </p:spPr>
        <p:txBody>
          <a:bodyPr lIns="0" tIns="0" rIns="0" bIns="0" wrap="none">
            <a:noAutofit/>
          </a:bodyPr>
          <a:p>
            <a:pPr indent="0"/>
            <a:r>
              <a:rPr lang="en-US" b="1" sz="1100">
                <a:latin typeface="Times New Roman"/>
              </a:rPr>
              <a:t>GB/r 7946-2015</a:t>
            </a:r>
          </a:p>
        </p:txBody>
      </p:sp>
      <p:sp>
        <p:nvSpPr>
          <p:cNvPr id="4" name=""/>
          <p:cNvSpPr/>
          <p:nvPr/>
        </p:nvSpPr>
        <p:spPr>
          <a:xfrm>
            <a:off x="1572768" y="3718560"/>
            <a:ext cx="1121664" cy="158496"/>
          </a:xfrm>
          <a:prstGeom prst="rect">
            <a:avLst/>
          </a:prstGeom>
          <a:solidFill>
            <a:srgbClr val="FFFFFF"/>
          </a:solidFill>
        </p:spPr>
        <p:txBody>
          <a:bodyPr lIns="0" tIns="0" rIns="0" bIns="0" wrap="none">
            <a:noAutofit/>
          </a:bodyPr>
          <a:p>
            <a:pPr indent="0"/>
            <a:r>
              <a:rPr lang="en-US" b="1" sz="1100">
                <a:latin typeface="Times New Roman"/>
              </a:rPr>
              <a:t>（</a:t>
            </a:r>
            <a:r>
              <a:rPr lang="en-US" b="1" sz="1100">
                <a:latin typeface="SimSun"/>
              </a:rPr>
              <a:t>；</a:t>
            </a:r>
            <a:r>
              <a:rPr lang="en-US" b="1" sz="1100">
                <a:latin typeface="Times New Roman"/>
              </a:rPr>
              <a:t>B/T 1032—2013</a:t>
            </a:r>
          </a:p>
        </p:txBody>
      </p:sp>
      <p:sp>
        <p:nvSpPr>
          <p:cNvPr id="5" name=""/>
          <p:cNvSpPr/>
          <p:nvPr/>
        </p:nvSpPr>
        <p:spPr>
          <a:xfrm>
            <a:off x="1584960" y="4035552"/>
            <a:ext cx="1121664" cy="146304"/>
          </a:xfrm>
          <a:prstGeom prst="rect">
            <a:avLst/>
          </a:prstGeom>
          <a:solidFill>
            <a:srgbClr val="FFFFFF"/>
          </a:solidFill>
        </p:spPr>
        <p:txBody>
          <a:bodyPr lIns="0" tIns="0" rIns="0" bIns="0" wrap="none">
            <a:noAutofit/>
          </a:bodyPr>
          <a:p>
            <a:pPr indent="0"/>
            <a:r>
              <a:rPr lang="en-US" b="1" sz="1100">
                <a:latin typeface="Times New Roman"/>
              </a:rPr>
              <a:t>GBH-20271-2006</a:t>
            </a:r>
          </a:p>
        </p:txBody>
      </p:sp>
      <p:sp>
        <p:nvSpPr>
          <p:cNvPr id="6" name=""/>
          <p:cNvSpPr/>
          <p:nvPr/>
        </p:nvSpPr>
        <p:spPr>
          <a:xfrm>
            <a:off x="1572768" y="4340352"/>
            <a:ext cx="1133856" cy="146304"/>
          </a:xfrm>
          <a:prstGeom prst="rect">
            <a:avLst/>
          </a:prstGeom>
          <a:solidFill>
            <a:srgbClr val="FFFFFF"/>
          </a:solidFill>
        </p:spPr>
        <p:txBody>
          <a:bodyPr lIns="0" tIns="0" rIns="0" bIns="0" wrap="none">
            <a:noAutofit/>
          </a:bodyPr>
          <a:p>
            <a:pPr indent="0"/>
            <a:r>
              <a:rPr lang="en-US" b="1" sz="1100">
                <a:latin typeface="Times New Roman"/>
              </a:rPr>
              <a:t>CBT 21050-2007</a:t>
            </a:r>
          </a:p>
        </p:txBody>
      </p:sp>
      <p:sp>
        <p:nvSpPr>
          <p:cNvPr id="7" name=""/>
          <p:cNvSpPr/>
          <p:nvPr/>
        </p:nvSpPr>
        <p:spPr>
          <a:xfrm>
            <a:off x="1572768" y="4645152"/>
            <a:ext cx="1146048" cy="146304"/>
          </a:xfrm>
          <a:prstGeom prst="rect">
            <a:avLst/>
          </a:prstGeom>
          <a:solidFill>
            <a:srgbClr val="FFFFFF"/>
          </a:solidFill>
        </p:spPr>
        <p:txBody>
          <a:bodyPr lIns="0" tIns="0" rIns="0" bIns="0" wrap="none">
            <a:noAutofit/>
          </a:bodyPr>
          <a:p>
            <a:pPr indent="0"/>
            <a:r>
              <a:rPr lang="en-US" b="1" sz="1100">
                <a:latin typeface="Times New Roman"/>
              </a:rPr>
              <a:t>GBTT 25724-2010</a:t>
            </a:r>
          </a:p>
        </p:txBody>
      </p:sp>
      <p:sp>
        <p:nvSpPr>
          <p:cNvPr id="8" name=""/>
          <p:cNvSpPr/>
          <p:nvPr/>
        </p:nvSpPr>
        <p:spPr>
          <a:xfrm>
            <a:off x="1572768" y="4949952"/>
            <a:ext cx="1133856" cy="146304"/>
          </a:xfrm>
          <a:prstGeom prst="rect">
            <a:avLst/>
          </a:prstGeom>
          <a:solidFill>
            <a:srgbClr val="FFFFFF"/>
          </a:solidFill>
        </p:spPr>
        <p:txBody>
          <a:bodyPr lIns="0" tIns="0" rIns="0" bIns="0" wrap="none">
            <a:noAutofit/>
          </a:bodyPr>
          <a:p>
            <a:pPr indent="0"/>
            <a:r>
              <a:rPr lang="en-US" b="1" sz="1100">
                <a:latin typeface="Times New Roman"/>
              </a:rPr>
              <a:t>GBTT 35114-2017</a:t>
            </a:r>
          </a:p>
        </p:txBody>
      </p:sp>
      <p:sp>
        <p:nvSpPr>
          <p:cNvPr id="10" name=""/>
          <p:cNvSpPr/>
          <p:nvPr/>
        </p:nvSpPr>
        <p:spPr>
          <a:xfrm>
            <a:off x="2840736" y="4023360"/>
            <a:ext cx="3657600" cy="1121664"/>
          </a:xfrm>
          <a:prstGeom prst="rect">
            <a:avLst/>
          </a:prstGeom>
          <a:solidFill>
            <a:srgbClr val="FFFFFF"/>
          </a:solidFill>
        </p:spPr>
        <p:txBody>
          <a:bodyPr lIns="0" tIns="0" rIns="0" bIns="0">
            <a:noAutofit/>
          </a:bodyPr>
          <a:p>
            <a:pPr indent="0">
              <a:lnSpc>
                <a:spcPts val="2448"/>
              </a:lnSpc>
            </a:pPr>
            <a:r>
              <a:rPr lang="zh-TW" sz="1100">
                <a:latin typeface="MingLiU"/>
                <a:ea typeface="MingLiU"/>
              </a:rPr>
              <a:t>信息先金坟术曾电系伉逸,用安令</a:t>
            </a:r>
            <a:r>
              <a:rPr lang="en-US" b="1" sz="1100">
                <a:latin typeface="Times New Roman"/>
              </a:rPr>
              <a:t>It</a:t>
            </a:r>
            <a:r>
              <a:rPr lang="zh-TW" sz="1100">
                <a:latin typeface="MingLiU"/>
                <a:ea typeface="MingLiU"/>
              </a:rPr>
              <a:t>术套点 </a:t>
            </a:r>
            <a:r>
              <a:rPr lang="en-US" b="1" sz="1100">
                <a:latin typeface="Times New Roman"/>
              </a:rPr>
              <a:t>fir</a:t>
            </a:r>
            <a:r>
              <a:rPr lang="zh-TW" sz="1100">
                <a:latin typeface="MingLiU"/>
                <a:ea typeface="MingLiU"/>
              </a:rPr>
              <a:t>息安全妆末月华女装机安余技术昙求</a:t>
            </a:r>
          </a:p>
          <a:p>
            <a:pPr indent="0">
              <a:lnSpc>
                <a:spcPts val="2448"/>
              </a:lnSpc>
            </a:pPr>
            <a:r>
              <a:rPr lang="zh-TW" sz="1100">
                <a:latin typeface="MingLiU"/>
                <a:ea typeface="MingLiU"/>
              </a:rPr>
              <a:t>安全骑電鐘桂象*裡，風</a:t>
            </a:r>
            <a:r>
              <a:rPr lang="zh-CN" sz="1100">
                <a:latin typeface="MingLiU"/>
                <a:ea typeface="MingLiU"/>
              </a:rPr>
              <a:t>•解</a:t>
            </a:r>
            <a:r>
              <a:rPr lang="zh-TW" sz="1100">
                <a:latin typeface="MingLiU"/>
                <a:ea typeface="MingLiU"/>
              </a:rPr>
              <a:t>•技术票京 公共安令裡・乾按成可雷息安全技术要求</a:t>
            </a:r>
          </a:p>
        </p:txBody>
      </p:sp>
      <p:sp>
        <p:nvSpPr>
          <p:cNvPr id="11" name=""/>
          <p:cNvSpPr/>
          <p:nvPr/>
        </p:nvSpPr>
        <p:spPr>
          <a:xfrm>
            <a:off x="1292352" y="5242560"/>
            <a:ext cx="5205984" cy="2596896"/>
          </a:xfrm>
          <a:prstGeom prst="rect">
            <a:avLst/>
          </a:prstGeom>
          <a:solidFill>
            <a:srgbClr val="FFFFFF"/>
          </a:solidFill>
        </p:spPr>
        <p:txBody>
          <a:bodyPr lIns="0" tIns="0" rIns="0" bIns="0">
            <a:noAutofit/>
          </a:bodyPr>
          <a:p>
            <a:pPr indent="266700">
              <a:lnSpc>
                <a:spcPts val="2448"/>
              </a:lnSpc>
            </a:pPr>
            <a:r>
              <a:rPr lang="en-US" b="1" sz="1100">
                <a:latin typeface="Times New Roman"/>
              </a:rPr>
              <a:t>GA30H-M01</a:t>
            </a:r>
            <a:r>
              <a:rPr lang="zh-TW" sz="1100">
                <a:latin typeface="MingLiU"/>
                <a:ea typeface="MingLiU"/>
              </a:rPr>
              <a:t>费全防電*绽的收紅用</a:t>
            </a:r>
          </a:p>
          <a:p>
            <a:pPr indent="266700">
              <a:lnSpc>
                <a:spcPts val="2448"/>
              </a:lnSpc>
            </a:pPr>
            <a:r>
              <a:rPr lang="en-US" b="1" sz="1100">
                <a:latin typeface="Times New Roman"/>
              </a:rPr>
              <a:t>GAH72</a:t>
            </a:r>
            <a:r>
              <a:rPr lang="zh-TW" sz="1100">
                <a:latin typeface="MingLiU"/>
                <a:ea typeface="MingLiU"/>
              </a:rPr>
              <a:t>岌亀肖浜*</a:t>
            </a:r>
            <a:r>
              <a:rPr lang="zh-CN" sz="1100">
                <a:latin typeface="MingLiU"/>
                <a:ea typeface="MingLiU"/>
              </a:rPr>
              <a:t>住及电</a:t>
            </a:r>
            <a:r>
              <a:rPr lang="zh-TW" sz="1100">
                <a:latin typeface="MingLiU"/>
                <a:ea typeface="MingLiU"/>
              </a:rPr>
              <a:t>校防去</a:t>
            </a:r>
            <a:r>
              <a:rPr lang="en-US" b="1" sz="1100">
                <a:latin typeface="Times New Roman"/>
              </a:rPr>
              <a:t>Hit</a:t>
            </a:r>
            <a:r>
              <a:rPr lang="zh-TW" sz="1100">
                <a:latin typeface="MingLiU"/>
                <a:ea typeface="MingLiU"/>
              </a:rPr>
              <a:t>用技术•件</a:t>
            </a:r>
          </a:p>
          <a:p>
            <a:pPr indent="266700">
              <a:lnSpc>
                <a:spcPts val="2448"/>
              </a:lnSpc>
            </a:pPr>
            <a:r>
              <a:rPr lang="en-US" b="1" sz="1100">
                <a:latin typeface="Times New Roman"/>
              </a:rPr>
              <a:t>GA/T73</a:t>
            </a:r>
            <a:r>
              <a:rPr lang="zh-TW" sz="1100">
                <a:latin typeface="MingLiU"/>
                <a:ea typeface="MingLiU"/>
              </a:rPr>
              <a:t>安会時倦工右、序</a:t>
            </a:r>
            <a:r>
              <a:rPr lang="zh-CN" sz="1100">
                <a:latin typeface="MingLiU"/>
                <a:ea typeface="MingLiU"/>
              </a:rPr>
              <a:t>与旻求</a:t>
            </a:r>
          </a:p>
          <a:p>
            <a:pPr indent="266700">
              <a:lnSpc>
                <a:spcPts val="2448"/>
              </a:lnSpc>
            </a:pPr>
            <a:r>
              <a:rPr lang="en-US" b="1" sz="1100">
                <a:latin typeface="Times New Roman"/>
              </a:rPr>
              <a:t>CA/T644</a:t>
            </a:r>
            <a:r>
              <a:rPr lang="zh-TW" sz="1100">
                <a:latin typeface="MingLiU"/>
                <a:ea typeface="MingLiU"/>
              </a:rPr>
              <a:t>电于堰会糸俠技</a:t>
            </a:r>
            <a:r>
              <a:rPr lang="zh-CN" sz="1100">
                <a:latin typeface="MingLiU"/>
                <a:ea typeface="MingLiU"/>
              </a:rPr>
              <a:t>木受家</a:t>
            </a:r>
          </a:p>
          <a:p>
            <a:pPr indent="266700">
              <a:lnSpc>
                <a:spcPts val="2448"/>
              </a:lnSpc>
            </a:pPr>
            <a:r>
              <a:rPr lang="en-US" b="1" sz="1100">
                <a:latin typeface="Times New Roman"/>
              </a:rPr>
              <a:t>GA/T669.1</a:t>
            </a:r>
            <a:r>
              <a:rPr lang="zh-TW" sz="1100">
                <a:latin typeface="MingLiU"/>
                <a:ea typeface="MingLiU"/>
              </a:rPr>
              <a:t>城市</a:t>
            </a:r>
            <a:r>
              <a:rPr lang="en-US" b="1" sz="1100">
                <a:latin typeface="Times New Roman"/>
              </a:rPr>
              <a:t>H</a:t>
            </a:r>
            <a:r>
              <a:rPr lang="zh-TW" sz="1100">
                <a:latin typeface="MingLiU"/>
                <a:ea typeface="MingLiU"/>
              </a:rPr>
              <a:t>拉鼓•系使 技</a:t>
            </a:r>
            <a:r>
              <a:rPr lang="zh-CN" sz="1100">
                <a:latin typeface="MingLiU"/>
                <a:ea typeface="MingLiU"/>
              </a:rPr>
              <a:t>术标）</a:t>
            </a:r>
            <a:r>
              <a:rPr lang="en-US" b="1" sz="1100">
                <a:latin typeface="Times New Roman"/>
              </a:rPr>
              <a:t>i </a:t>
            </a:r>
            <a:r>
              <a:rPr lang="zh-TW" b="1" sz="1100">
                <a:latin typeface="Times New Roman"/>
                <a:ea typeface="Times New Roman"/>
              </a:rPr>
              <a:t>« I</a:t>
            </a:r>
            <a:r>
              <a:rPr lang="zh-TW" sz="1100">
                <a:latin typeface="MingLiU"/>
                <a:ea typeface="MingLiU"/>
              </a:rPr>
              <a:t>奪分：</a:t>
            </a:r>
            <a:r>
              <a:rPr lang="en-US" b="1" sz="1100">
                <a:latin typeface="Times New Roman"/>
              </a:rPr>
              <a:t>K</a:t>
            </a:r>
            <a:r>
              <a:rPr lang="zh-TW" sz="1100">
                <a:latin typeface="MingLiU"/>
                <a:ea typeface="MingLiU"/>
              </a:rPr>
              <a:t>用技术罢求</a:t>
            </a:r>
          </a:p>
          <a:p>
            <a:pPr indent="266700">
              <a:lnSpc>
                <a:spcPts val="2448"/>
              </a:lnSpc>
            </a:pPr>
            <a:r>
              <a:rPr lang="en-US" b="1" sz="1100">
                <a:latin typeface="Times New Roman"/>
              </a:rPr>
              <a:t>GAH-671-2007</a:t>
            </a:r>
            <a:r>
              <a:rPr lang="zh-TW" sz="1100">
                <a:latin typeface="MingLiU"/>
                <a:ea typeface="MingLiU"/>
              </a:rPr>
              <a:t>安国型可祖党讲晨皖核术蔓或</a:t>
            </a:r>
          </a:p>
          <a:p>
            <a:pPr indent="266700">
              <a:lnSpc>
                <a:spcPts val="2448"/>
              </a:lnSpc>
            </a:pPr>
            <a:r>
              <a:rPr lang="en-US" b="1" sz="1100">
                <a:latin typeface="Times New Roman"/>
              </a:rPr>
              <a:t>CAH-367-2001</a:t>
            </a:r>
            <a:r>
              <a:rPr lang="zh-TW" sz="1100">
                <a:latin typeface="MingLiU"/>
                <a:ea typeface="MingLiU"/>
              </a:rPr>
              <a:t>视教失訪姓绶系统技术罢求</a:t>
            </a:r>
          </a:p>
          <a:p>
            <a:pPr indent="266700">
              <a:lnSpc>
                <a:spcPts val="2448"/>
              </a:lnSpc>
              <a:spcAft>
                <a:spcPts val="770"/>
              </a:spcAft>
            </a:pPr>
            <a:r>
              <a:rPr lang="en-US" b="1" sz="1100">
                <a:latin typeface="Times New Roman"/>
              </a:rPr>
              <a:t>CA/T66942OM</a:t>
            </a:r>
            <a:r>
              <a:rPr lang="zh-TW" sz="1100">
                <a:latin typeface="MingLiU"/>
                <a:ea typeface="MingLiU"/>
              </a:rPr>
              <a:t>城</a:t>
            </a:r>
            <a:r>
              <a:rPr lang="en-US" b="1" sz="1100">
                <a:latin typeface="Times New Roman"/>
              </a:rPr>
              <a:t>f            </a:t>
            </a:r>
            <a:r>
              <a:rPr lang="zh-TW" b="1" sz="1100">
                <a:latin typeface="Times New Roman"/>
                <a:ea typeface="Times New Roman"/>
              </a:rPr>
              <a:t>5 »</a:t>
            </a:r>
            <a:r>
              <a:rPr lang="zh-TW" sz="1100">
                <a:latin typeface="MingLiU"/>
                <a:ea typeface="MingLiU"/>
              </a:rPr>
              <a:t>分：</a:t>
            </a:r>
            <a:r>
              <a:rPr lang="zh-CN" sz="1100">
                <a:latin typeface="MingLiU"/>
                <a:ea typeface="MingLiU"/>
              </a:rPr>
              <a:t>信息传</a:t>
            </a:r>
            <a:r>
              <a:rPr lang="zh-TW" sz="1100">
                <a:latin typeface="MingLiU"/>
                <a:ea typeface="MingLiU"/>
              </a:rPr>
              <a:t>的、文炭、吱</a:t>
            </a:r>
          </a:p>
          <a:p>
            <a:pPr indent="0">
              <a:lnSpc>
                <a:spcPct val="194000"/>
              </a:lnSpc>
            </a:pPr>
            <a:r>
              <a:rPr lang="en-US" b="1" sz="1100">
                <a:latin typeface="Times New Roman"/>
              </a:rPr>
              <a:t>•I</a:t>
            </a:r>
            <a:r>
              <a:rPr lang="zh-TW" sz="1100">
                <a:latin typeface="MingLiU"/>
                <a:ea typeface="MingLiU"/>
              </a:rPr>
              <a:t>技术罢求</a:t>
            </a:r>
          </a:p>
        </p:txBody>
      </p:sp>
      <p:sp>
        <p:nvSpPr>
          <p:cNvPr id="13" name=""/>
          <p:cNvSpPr/>
          <p:nvPr/>
        </p:nvSpPr>
        <p:spPr>
          <a:xfrm>
            <a:off x="1572768" y="2791968"/>
            <a:ext cx="3535680" cy="463296"/>
          </a:xfrm>
          <a:prstGeom prst="rect">
            <a:avLst/>
          </a:prstGeom>
          <a:solidFill>
            <a:srgbClr val="FFFFFF"/>
          </a:solidFill>
        </p:spPr>
        <p:txBody>
          <a:bodyPr lIns="0" tIns="0" rIns="0" bIns="0">
            <a:noAutofit/>
          </a:bodyPr>
          <a:p>
            <a:pPr indent="266700">
              <a:lnSpc>
                <a:spcPts val="2400"/>
              </a:lnSpc>
            </a:pPr>
            <a:r>
              <a:rPr lang="en-US" b="1" sz="1100">
                <a:latin typeface="Times New Roman"/>
              </a:rPr>
              <a:t>CB^2D299-2OO6      </a:t>
            </a:r>
            <a:r>
              <a:rPr lang="zh-TW" sz="1100">
                <a:latin typeface="MingLiU"/>
                <a:ea typeface="MingLiU"/>
              </a:rPr>
              <a:t>住区做字化我</a:t>
            </a:r>
            <a:r>
              <a:rPr lang="zh-CN" sz="1100">
                <a:latin typeface="MingLiU"/>
                <a:ea typeface="MingLiU"/>
              </a:rPr>
              <a:t>术吱用</a:t>
            </a:r>
            <a:r>
              <a:rPr lang="zh-TW" sz="1100">
                <a:latin typeface="MingLiU"/>
                <a:ea typeface="MingLiU"/>
              </a:rPr>
              <a:t>軽度</a:t>
            </a:r>
          </a:p>
          <a:p>
            <a:pPr indent="266700">
              <a:lnSpc>
                <a:spcPts val="2400"/>
              </a:lnSpc>
            </a:pPr>
            <a:r>
              <a:rPr lang="en-US" b="1" sz="1100">
                <a:latin typeface="Times New Roman"/>
              </a:rPr>
              <a:t>CBfT7401</a:t>
            </a:r>
            <a:r>
              <a:rPr lang="zh-TW" sz="1100">
                <a:latin typeface="MingLiU"/>
                <a:ea typeface="MingLiU"/>
              </a:rPr>
              <a:t>易也电祝</a:t>
            </a:r>
            <a:r>
              <a:rPr lang="zh-TW" b="1" sz="1100">
                <a:latin typeface="Times New Roman"/>
                <a:ea typeface="Times New Roman"/>
              </a:rPr>
              <a:t>!8</a:t>
            </a:r>
            <a:r>
              <a:rPr lang="zh-TW" sz="1100">
                <a:latin typeface="MingLiU"/>
                <a:ea typeface="MingLiU"/>
              </a:rPr>
              <a:t>像成■主质评价方注</a:t>
            </a:r>
          </a:p>
        </p:txBody>
      </p:sp>
      <p:sp>
        <p:nvSpPr>
          <p:cNvPr id="14" name=""/>
          <p:cNvSpPr/>
          <p:nvPr/>
        </p:nvSpPr>
        <p:spPr>
          <a:xfrm>
            <a:off x="2840736" y="3255264"/>
            <a:ext cx="2267712" cy="609600"/>
          </a:xfrm>
          <a:prstGeom prst="rect">
            <a:avLst/>
          </a:prstGeom>
          <a:solidFill>
            <a:srgbClr val="FFFFFF"/>
          </a:solidFill>
        </p:spPr>
        <p:txBody>
          <a:bodyPr lIns="0" tIns="0" rIns="0" bIns="0">
            <a:noAutofit/>
          </a:bodyPr>
          <a:p>
            <a:pPr algn="ctr" indent="0">
              <a:lnSpc>
                <a:spcPts val="2400"/>
              </a:lnSpc>
            </a:pPr>
            <a:r>
              <a:rPr lang="zh-TW" sz="1100">
                <a:latin typeface="MingLiU"/>
                <a:ea typeface="MingLiU"/>
              </a:rPr>
              <a:t>晾*电子</a:t>
            </a:r>
            <a:r>
              <a:rPr lang="zh-TW" b="1" sz="1100">
                <a:latin typeface="Times New Roman"/>
                <a:ea typeface="Times New Roman"/>
              </a:rPr>
              <a:t>81</a:t>
            </a:r>
            <a:r>
              <a:rPr lang="zh-TW" sz="1100">
                <a:latin typeface="MingLiU"/>
                <a:ea typeface="MingLiU"/>
              </a:rPr>
              <a:t>世夏箕安</a:t>
            </a:r>
            <a:r>
              <a:rPr lang="en-US" sz="1100">
                <a:latin typeface="MingLiU"/>
              </a:rPr>
              <a:t>*</a:t>
            </a:r>
            <a:r>
              <a:rPr lang="zh-TW" sz="1100">
                <a:latin typeface="MingLiU"/>
                <a:ea typeface="MingLiU"/>
              </a:rPr>
              <a:t>为去全运占 糸力式电孑</a:t>
            </a:r>
            <a:r>
              <a:rPr lang="en-US" b="1" sz="1100">
                <a:latin typeface="Times New Roman"/>
              </a:rPr>
              <a:t>d</a:t>
            </a:r>
            <a:r>
              <a:rPr lang="zh-TW" sz="1100">
                <a:latin typeface="MingLiU"/>
                <a:ea typeface="MingLiU"/>
              </a:rPr>
              <a:t>柱</a:t>
            </a:r>
            <a:r>
              <a:rPr lang="en-US" b="1" sz="1100">
                <a:latin typeface="Times New Roman"/>
              </a:rPr>
              <a:t>it</a:t>
            </a:r>
            <a:r>
              <a:rPr lang="zh-TW" sz="1100">
                <a:latin typeface="MingLiU"/>
                <a:ea typeface="MingLiU"/>
              </a:rPr>
              <a:t>用枚木興享</a:t>
            </a:r>
          </a:p>
        </p:txBody>
      </p:sp>
      <p:sp>
        <p:nvSpPr>
          <p:cNvPr id="15" name=""/>
          <p:cNvSpPr/>
          <p:nvPr/>
        </p:nvSpPr>
        <p:spPr>
          <a:xfrm>
            <a:off x="1572768" y="7997952"/>
            <a:ext cx="3755136" cy="792480"/>
          </a:xfrm>
          <a:prstGeom prst="rect">
            <a:avLst/>
          </a:prstGeom>
          <a:solidFill>
            <a:srgbClr val="FFFFFF"/>
          </a:solidFill>
        </p:spPr>
        <p:txBody>
          <a:bodyPr lIns="0" tIns="0" rIns="0" bIns="0">
            <a:noAutofit/>
          </a:bodyPr>
          <a:p>
            <a:pPr indent="266700">
              <a:spcAft>
                <a:spcPts val="770"/>
              </a:spcAft>
            </a:pPr>
            <a:r>
              <a:rPr lang="en-US" b="1" sz="1100">
                <a:latin typeface="Times New Roman"/>
              </a:rPr>
              <a:t>GAH- 1M2-2O16</a:t>
            </a:r>
            <a:r>
              <a:rPr lang="zh-TW" sz="1100">
                <a:latin typeface="MingLiU"/>
                <a:ea typeface="MingLiU"/>
              </a:rPr>
              <a:t>停车</a:t>
            </a:r>
            <a:r>
              <a:rPr lang="zh-CN" sz="1100">
                <a:latin typeface="MingLiU"/>
                <a:ea typeface="MingLiU"/>
              </a:rPr>
              <a:t>”各与</a:t>
            </a:r>
            <a:r>
              <a:rPr lang="zh-TW" sz="1100">
                <a:latin typeface="MingLiU"/>
                <a:ea typeface="MingLiU"/>
              </a:rPr>
              <a:t>■理布息系綻*用权术条件</a:t>
            </a:r>
          </a:p>
          <a:p>
            <a:pPr indent="266700">
              <a:spcAft>
                <a:spcPts val="770"/>
              </a:spcAft>
            </a:pPr>
            <a:r>
              <a:rPr lang="en-US" b="1" sz="1100">
                <a:latin typeface="Times New Roman"/>
              </a:rPr>
              <a:t>GA/TM00 </a:t>
            </a:r>
            <a:r>
              <a:rPr lang="zh-TW" sz="1100">
                <a:latin typeface="MingLiU"/>
                <a:ea typeface="MingLiU"/>
              </a:rPr>
              <a:t>公安</a:t>
            </a:r>
          </a:p>
          <a:p>
            <a:pPr indent="266700"/>
            <a:r>
              <a:rPr lang="en-US" b="1" sz="1100">
                <a:latin typeface="Times New Roman"/>
              </a:rPr>
              <a:t>YlVr 1171-2015 IP</a:t>
            </a:r>
            <a:r>
              <a:rPr lang="zh-TW" sz="1100">
                <a:latin typeface="MingLiU"/>
                <a:ea typeface="MingLiU"/>
              </a:rPr>
              <a:t>回养枚求昙求-閥修性能拳敏与指林</a:t>
            </a:r>
          </a:p>
        </p:txBody>
      </p:sp>
      <p:sp>
        <p:nvSpPr>
          <p:cNvPr id="16" name=""/>
          <p:cNvSpPr/>
          <p:nvPr/>
        </p:nvSpPr>
        <p:spPr>
          <a:xfrm>
            <a:off x="1572768" y="8924544"/>
            <a:ext cx="3584448" cy="170688"/>
          </a:xfrm>
          <a:prstGeom prst="rect">
            <a:avLst/>
          </a:prstGeom>
          <a:solidFill>
            <a:srgbClr val="FFFFFF"/>
          </a:solidFill>
        </p:spPr>
        <p:txBody>
          <a:bodyPr lIns="0" tIns="0" rIns="0" bIns="0" wrap="none">
            <a:noAutofit/>
          </a:bodyPr>
          <a:p>
            <a:pPr indent="266700"/>
            <a:r>
              <a:rPr lang="en-US" b="1" sz="1100">
                <a:latin typeface="Times New Roman"/>
              </a:rPr>
              <a:t>YDTT 1475-2006</a:t>
            </a:r>
            <a:r>
              <a:rPr lang="zh-TW" sz="1100">
                <a:latin typeface="MingLiU"/>
                <a:ea typeface="MingLiU"/>
              </a:rPr>
              <a:t>虽于以大同方式的尤</a:t>
            </a:r>
            <a:r>
              <a:rPr lang="zh-CN" sz="1100">
                <a:latin typeface="MingLiU"/>
                <a:ea typeface="MingLiU"/>
              </a:rPr>
              <a:t>■尤</a:t>
            </a:r>
            <a:r>
              <a:rPr lang="zh-TW" sz="1100">
                <a:latin typeface="MingLiU"/>
                <a:ea typeface="MingLiU"/>
              </a:rPr>
              <a:t>司籍</a:t>
            </a:r>
            <a:r>
              <a:rPr lang="en-US" b="1" sz="1100">
                <a:latin typeface="Times New Roman"/>
              </a:rPr>
              <a:t>EPON</a:t>
            </a:r>
          </a:p>
        </p:txBody>
      </p:sp>
      <p:sp>
        <p:nvSpPr>
          <p:cNvPr id="17" name=""/>
          <p:cNvSpPr/>
          <p:nvPr/>
        </p:nvSpPr>
        <p:spPr>
          <a:xfrm>
            <a:off x="1584960" y="9229344"/>
            <a:ext cx="3560064" cy="170688"/>
          </a:xfrm>
          <a:prstGeom prst="rect">
            <a:avLst/>
          </a:prstGeom>
          <a:solidFill>
            <a:srgbClr val="FFFFFF"/>
          </a:solidFill>
        </p:spPr>
        <p:txBody>
          <a:bodyPr lIns="0" tIns="0" rIns="0" bIns="0" wrap="none">
            <a:noAutofit/>
          </a:bodyPr>
          <a:p>
            <a:pPr indent="266700"/>
            <a:r>
              <a:rPr lang="en-US" b="1" sz="1100">
                <a:latin typeface="Times New Roman"/>
              </a:rPr>
              <a:t>1S0/IFX</a:t>
            </a:r>
            <a:r>
              <a:rPr lang="en-US" b="1" sz="1100">
                <a:latin typeface="SimSun"/>
              </a:rPr>
              <a:t>：</a:t>
            </a:r>
            <a:r>
              <a:rPr lang="en-US" b="1" sz="1100">
                <a:latin typeface="Times New Roman"/>
              </a:rPr>
              <a:t> </a:t>
            </a:r>
            <a:r>
              <a:rPr lang="zh-TW" b="1" sz="1100">
                <a:latin typeface="Times New Roman"/>
                <a:ea typeface="Times New Roman"/>
              </a:rPr>
              <a:t>14496</a:t>
            </a:r>
            <a:r>
              <a:rPr lang="zh-TW" sz="1100">
                <a:latin typeface="MingLiU"/>
                <a:ea typeface="MingLiU"/>
              </a:rPr>
              <a:t>谑用夜听生务的先进级頻值马</a:t>
            </a:r>
            <a:r>
              <a:rPr lang="en-US" b="1" sz="1100">
                <a:latin typeface="SimSun"/>
              </a:rPr>
              <a:t>（</a:t>
            </a:r>
            <a:r>
              <a:rPr lang="en-US" b="1" sz="1100">
                <a:latin typeface="Times New Roman"/>
              </a:rPr>
              <a:t>AVC）</a:t>
            </a: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FDFDFE"/>
        </a:solidFill>
        <a:effectLst/>
      </p:bgPr>
    </p:bg>
    <p:spTree>
      <p:nvGrpSpPr>
        <p:cNvPr id="1" name=""/>
        <p:cNvGrpSpPr/>
        <p:nvPr/>
      </p:nvGrpSpPr>
      <p:grpSpPr/>
      <p:sp>
        <p:nvSpPr>
          <p:cNvPr id="2" name=""/>
          <p:cNvSpPr/>
          <p:nvPr/>
        </p:nvSpPr>
        <p:spPr>
          <a:xfrm>
            <a:off x="1182624" y="999744"/>
            <a:ext cx="5230368" cy="219456"/>
          </a:xfrm>
          <a:prstGeom prst="rect">
            <a:avLst/>
          </a:prstGeom>
          <a:solidFill>
            <a:srgbClr val="FFFFFF"/>
          </a:solidFill>
        </p:spPr>
        <p:txBody>
          <a:bodyPr lIns="0" tIns="0" rIns="0" bIns="0" wrap="none">
            <a:noAutofit/>
          </a:bodyPr>
          <a:p>
            <a:pPr indent="0"/>
            <a:r>
              <a:rPr lang="en-US" b="1" sz="1100">
                <a:latin typeface="Times New Roman"/>
              </a:rPr>
              <a:t>59.10 IB</a:t>
            </a:r>
            <a:r>
              <a:rPr lang="zh-TW" sz="1100">
                <a:latin typeface="MingLiU"/>
                <a:ea typeface="MingLiU"/>
              </a:rPr>
              <a:t>投中心室内我具育</a:t>
            </a:r>
            <a:r>
              <a:rPr lang="en-US" b="1" sz="1100">
                <a:latin typeface="Times New Roman"/>
              </a:rPr>
              <a:t>U</a:t>
            </a:r>
            <a:r>
              <a:rPr lang="zh-TW" sz="1100">
                <a:latin typeface="MingLiU"/>
                <a:ea typeface="MingLiU"/>
              </a:rPr>
              <a:t>好的</a:t>
            </a:r>
            <a:r>
              <a:rPr lang="en-US" b="1" sz="1100">
                <a:latin typeface="Times New Roman"/>
              </a:rPr>
              <a:t>dtJUF</a:t>
            </a:r>
            <a:r>
              <a:rPr lang="zh-CN" sz="1100">
                <a:latin typeface="MingLiU"/>
                <a:ea typeface="MingLiU"/>
              </a:rPr>
              <a:t>爰.</a:t>
            </a:r>
            <a:r>
              <a:rPr lang="en-US" b="1" sz="1100">
                <a:latin typeface="Times New Roman"/>
              </a:rPr>
              <a:t>X*ZM®Mfi&amp;200Lux,</a:t>
            </a:r>
            <a:r>
              <a:rPr lang="zh-TW" sz="1100">
                <a:latin typeface="MingLiU"/>
                <a:ea typeface="MingLiU"/>
              </a:rPr>
              <a:t>应设</a:t>
            </a:r>
          </a:p>
        </p:txBody>
      </p:sp>
      <p:sp>
        <p:nvSpPr>
          <p:cNvPr id="3" name=""/>
          <p:cNvSpPr/>
          <p:nvPr/>
        </p:nvSpPr>
        <p:spPr>
          <a:xfrm>
            <a:off x="1182624" y="1621536"/>
            <a:ext cx="5145024" cy="792480"/>
          </a:xfrm>
          <a:prstGeom prst="rect">
            <a:avLst/>
          </a:prstGeom>
          <a:solidFill>
            <a:srgbClr val="FFFFFF"/>
          </a:solidFill>
        </p:spPr>
        <p:txBody>
          <a:bodyPr lIns="0" tIns="0" rIns="0" bIns="0">
            <a:noAutofit/>
          </a:bodyPr>
          <a:p>
            <a:pPr indent="0">
              <a:spcAft>
                <a:spcPts val="770"/>
              </a:spcAft>
            </a:pPr>
            <a:r>
              <a:rPr lang="en-US" b="1" sz="1100">
                <a:latin typeface="Times New Roman"/>
              </a:rPr>
              <a:t>5.9.11 1ft</a:t>
            </a:r>
            <a:r>
              <a:rPr lang="zh-TW" sz="1100">
                <a:latin typeface="MingLiU"/>
                <a:ea typeface="MingLiU"/>
              </a:rPr>
              <a:t>控中心设备布畳盛符令以下昊素：</a:t>
            </a:r>
          </a:p>
          <a:p>
            <a:pPr indent="292100">
              <a:spcAft>
                <a:spcPts val="770"/>
              </a:spcAft>
            </a:pPr>
            <a:r>
              <a:rPr lang="zh-TW" b="1" sz="1100">
                <a:latin typeface="Times New Roman"/>
                <a:ea typeface="Times New Roman"/>
              </a:rPr>
              <a:t>I</a:t>
            </a:r>
            <a:r>
              <a:rPr lang="zh-CN" sz="1100">
                <a:latin typeface="MingLiU"/>
                <a:ea typeface="MingLiU"/>
              </a:rPr>
              <a:t>各立</a:t>
            </a:r>
            <a:r>
              <a:rPr lang="zh-TW" sz="1100">
                <a:latin typeface="MingLiU"/>
                <a:ea typeface="MingLiU"/>
              </a:rPr>
              <a:t>备在机房内的右</a:t>
            </a:r>
            <a:r>
              <a:rPr lang="en-US" sz="1100">
                <a:latin typeface="MingLiU"/>
              </a:rPr>
              <a:t>■!</a:t>
            </a:r>
            <a:r>
              <a:rPr lang="zh-TW" sz="1100">
                <a:latin typeface="MingLiU"/>
                <a:ea typeface="MingLiU"/>
              </a:rPr>
              <a:t>应督令</a:t>
            </a:r>
            <a:r>
              <a:rPr lang="en-US" b="1" baseline="30000" sz="1100">
                <a:latin typeface="Times New Roman"/>
              </a:rPr>
              <a:t>u</a:t>
            </a:r>
            <a:r>
              <a:rPr lang="en-US" b="1" sz="1100">
                <a:latin typeface="Times New Roman"/>
              </a:rPr>
              <a:t>»Wt</a:t>
            </a:r>
            <a:r>
              <a:rPr lang="zh-TW" sz="1100">
                <a:latin typeface="MingLiU"/>
                <a:ea typeface="MingLiU"/>
              </a:rPr>
              <a:t>分算布效、果坟设备•由集中、</a:t>
            </a:r>
          </a:p>
          <a:p>
            <a:pPr indent="0"/>
            <a:r>
              <a:rPr lang="en-US" b="1" sz="1100">
                <a:latin typeface="Times New Roman"/>
              </a:rPr>
              <a:t>M44</a:t>
            </a:r>
            <a:r>
              <a:rPr lang="zh-TW" sz="1100">
                <a:latin typeface="MingLiU"/>
                <a:ea typeface="MingLiU"/>
              </a:rPr>
              <a:t>机釜</a:t>
            </a:r>
            <a:r>
              <a:rPr lang="zh-CN" sz="1100">
                <a:latin typeface="MingLiU"/>
                <a:ea typeface="MingLiU"/>
              </a:rPr>
              <a:t>鱼中.</a:t>
            </a:r>
            <a:r>
              <a:rPr lang="en-US" b="1" sz="1100">
                <a:latin typeface="Times New Roman"/>
              </a:rPr>
              <a:t>«ff»h</a:t>
            </a:r>
          </a:p>
        </p:txBody>
      </p:sp>
      <p:sp>
        <p:nvSpPr>
          <p:cNvPr id="4" name=""/>
          <p:cNvSpPr/>
          <p:nvPr/>
        </p:nvSpPr>
        <p:spPr>
          <a:xfrm>
            <a:off x="1182624" y="2535936"/>
            <a:ext cx="5254752" cy="804672"/>
          </a:xfrm>
          <a:prstGeom prst="rect">
            <a:avLst/>
          </a:prstGeom>
          <a:solidFill>
            <a:srgbClr val="FFFFFF"/>
          </a:solidFill>
        </p:spPr>
        <p:txBody>
          <a:bodyPr lIns="0" tIns="0" rIns="0" bIns="0">
            <a:noAutofit/>
          </a:bodyPr>
          <a:p>
            <a:pPr indent="292100">
              <a:lnSpc>
                <a:spcPts val="2304"/>
              </a:lnSpc>
            </a:pPr>
            <a:r>
              <a:rPr lang="zh-TW" b="1" sz="1100">
                <a:latin typeface="Times New Roman"/>
                <a:ea typeface="Times New Roman"/>
              </a:rPr>
              <a:t>2 </a:t>
            </a:r>
            <a:r>
              <a:rPr lang="en-US" sz="1200">
                <a:latin typeface="Times New Roman"/>
              </a:rPr>
              <a:t>♦</a:t>
            </a:r>
            <a:r>
              <a:rPr lang="en-US" sz="1100">
                <a:latin typeface="MingLiU"/>
              </a:rPr>
              <a:t>!*（«）          </a:t>
            </a:r>
            <a:r>
              <a:rPr lang="zh-TW" sz="1100">
                <a:latin typeface="MingLiU"/>
                <a:ea typeface="MingLiU"/>
              </a:rPr>
              <a:t>便干</a:t>
            </a:r>
            <a:r>
              <a:rPr lang="en-US" sz="1100">
                <a:latin typeface="MingLiU"/>
              </a:rPr>
              <a:t>*/</a:t>
            </a:r>
            <a:r>
              <a:rPr lang="zh-TW" sz="1100">
                <a:latin typeface="MingLiU"/>
                <a:ea typeface="MingLiU"/>
              </a:rPr>
              <a:t>韓</a:t>
            </a:r>
            <a:r>
              <a:rPr lang="zh-CN" sz="1100">
                <a:latin typeface="MingLiU"/>
                <a:ea typeface="MingLiU"/>
              </a:rPr>
              <a:t>建停,</a:t>
            </a:r>
            <a:r>
              <a:rPr lang="zh-TW" sz="1100">
                <a:latin typeface="MingLiU"/>
                <a:ea typeface="MingLiU"/>
              </a:rPr>
              <a:t>各系技的殖甘装机</a:t>
            </a:r>
            <a:r>
              <a:rPr lang="zh-TW" b="1" sz="1100">
                <a:latin typeface="Times New Roman"/>
                <a:ea typeface="Times New Roman"/>
              </a:rPr>
              <a:t>8</a:t>
            </a:r>
            <a:r>
              <a:rPr lang="zh-TW" sz="1100">
                <a:latin typeface="MingLiU"/>
                <a:ea typeface="MingLiU"/>
              </a:rPr>
              <a:t>費</a:t>
            </a:r>
          </a:p>
          <a:p>
            <a:pPr indent="0">
              <a:lnSpc>
                <a:spcPts val="2304"/>
              </a:lnSpc>
            </a:pPr>
            <a:r>
              <a:rPr lang="zh-TW" sz="1100">
                <a:latin typeface="MingLiU"/>
                <a:ea typeface="MingLiU"/>
              </a:rPr>
              <a:t>康・*迓力的扩展兄余，札</a:t>
            </a:r>
            <a:r>
              <a:rPr lang="zh-TW" b="1" sz="1100">
                <a:latin typeface="Times New Roman"/>
                <a:ea typeface="Times New Roman"/>
              </a:rPr>
              <a:t>4（</a:t>
            </a:r>
            <a:r>
              <a:rPr lang="zh-TW" sz="1100">
                <a:latin typeface="MingLiU"/>
                <a:ea typeface="MingLiU"/>
              </a:rPr>
              <a:t>美）神死"岡</a:t>
            </a:r>
            <a:r>
              <a:rPr lang="zh-TW" b="1" sz="1100">
                <a:latin typeface="Times New Roman"/>
                <a:ea typeface="Times New Roman"/>
              </a:rPr>
              <a:t>11</a:t>
            </a:r>
            <a:r>
              <a:rPr lang="zh-TW" sz="1100">
                <a:latin typeface="MingLiU"/>
                <a:ea typeface="MingLiU"/>
              </a:rPr>
              <a:t>皮鶴舍《安全药包工卷枝末脉龙〉 </a:t>
            </a:r>
            <a:r>
              <a:rPr lang="en-US" b="1" sz="1100">
                <a:latin typeface="Times New Roman"/>
              </a:rPr>
              <a:t>GW034S-2018</a:t>
            </a:r>
            <a:r>
              <a:rPr lang="zh-TW" sz="1100">
                <a:latin typeface="MingLiU"/>
                <a:ea typeface="MingLiU"/>
              </a:rPr>
              <a:t>申</a:t>
            </a:r>
            <a:r>
              <a:rPr lang="en-US" b="1" sz="1100">
                <a:latin typeface="Times New Roman"/>
              </a:rPr>
              <a:t>6J4.4.6. 6.14.4.7 ft«*&lt;«,</a:t>
            </a:r>
            <a:r>
              <a:rPr lang="zh-TW" sz="1100">
                <a:latin typeface="MingLiU"/>
                <a:ea typeface="MingLiU"/>
              </a:rPr>
              <a:t>且豪養</a:t>
            </a:r>
            <a:r>
              <a:rPr lang="zh-CN" sz="1100">
                <a:latin typeface="MingLiU"/>
                <a:ea typeface="MingLiU"/>
              </a:rPr>
              <a:t>的以各</a:t>
            </a:r>
            <a:r>
              <a:rPr lang="zh-TW" sz="1100">
                <a:latin typeface="MingLiU"/>
                <a:ea typeface="MingLiU"/>
              </a:rPr>
              <a:t>盧具冇■存为通</a:t>
            </a:r>
          </a:p>
        </p:txBody>
      </p:sp>
      <p:sp>
        <p:nvSpPr>
          <p:cNvPr id="5" name=""/>
          <p:cNvSpPr/>
          <p:nvPr/>
        </p:nvSpPr>
        <p:spPr>
          <a:xfrm>
            <a:off x="1182624" y="3767328"/>
            <a:ext cx="5230368" cy="2950464"/>
          </a:xfrm>
          <a:prstGeom prst="rect">
            <a:avLst/>
          </a:prstGeom>
          <a:solidFill>
            <a:srgbClr val="FFFFFF"/>
          </a:solidFill>
        </p:spPr>
        <p:txBody>
          <a:bodyPr lIns="0" tIns="0" rIns="0" bIns="0">
            <a:noAutofit/>
          </a:bodyPr>
          <a:p>
            <a:pPr indent="0">
              <a:lnSpc>
                <a:spcPts val="2432"/>
              </a:lnSpc>
              <a:spcAft>
                <a:spcPts val="770"/>
              </a:spcAft>
            </a:pPr>
            <a:r>
              <a:rPr lang="en-US" b="1" sz="1100">
                <a:latin typeface="Times New Roman"/>
              </a:rPr>
              <a:t>5.9.12</a:t>
            </a:r>
            <a:r>
              <a:rPr lang="zh-TW" sz="1100">
                <a:latin typeface="MingLiU"/>
                <a:ea typeface="MingLiU"/>
              </a:rPr>
              <a:t>机以下系求：</a:t>
            </a:r>
          </a:p>
          <a:p>
            <a:pPr indent="292100">
              <a:lnSpc>
                <a:spcPct val="193000"/>
              </a:lnSpc>
            </a:pPr>
            <a:r>
              <a:rPr lang="zh-TW" b="1" sz="1100">
                <a:latin typeface="Times New Roman"/>
                <a:ea typeface="Times New Roman"/>
              </a:rPr>
              <a:t>1            </a:t>
            </a:r>
            <a:r>
              <a:rPr lang="zh-TW" sz="1100">
                <a:latin typeface="MingLiU"/>
                <a:ea typeface="MingLiU"/>
              </a:rPr>
              <a:t>引入］</a:t>
            </a:r>
          </a:p>
          <a:p>
            <a:pPr indent="304800">
              <a:lnSpc>
                <a:spcPts val="2432"/>
              </a:lnSpc>
            </a:pPr>
            <a:r>
              <a:rPr lang="zh-TW" b="1" sz="1100">
                <a:latin typeface="Times New Roman"/>
                <a:ea typeface="Times New Roman"/>
              </a:rPr>
              <a:t>2</a:t>
            </a:r>
            <a:r>
              <a:rPr lang="zh-TW" sz="1100">
                <a:latin typeface="MingLiU"/>
                <a:ea typeface="MingLiU"/>
              </a:rPr>
              <a:t>号蚯宜數没在吊頂內、址叔下豆</a:t>
            </a:r>
            <a:r>
              <a:rPr lang="zh-TW" b="1" sz="1100">
                <a:latin typeface="Times New Roman"/>
                <a:ea typeface="Times New Roman"/>
              </a:rPr>
              <a:t>1</a:t>
            </a:r>
            <a:r>
              <a:rPr lang="zh-TW" sz="1100">
                <a:latin typeface="MingLiU"/>
                <a:ea typeface="MingLiU"/>
              </a:rPr>
              <a:t>•内</a:t>
            </a:r>
            <a:r>
              <a:rPr lang="zh-CN" sz="1100">
                <a:latin typeface="MingLiU"/>
                <a:ea typeface="MingLiU"/>
              </a:rPr>
              <a:t>.井</a:t>
            </a:r>
            <a:r>
              <a:rPr lang="zh-TW" sz="1100">
                <a:latin typeface="MingLiU"/>
                <a:ea typeface="MingLiU"/>
              </a:rPr>
              <a:t>点采用会</a:t>
            </a:r>
            <a:r>
              <a:rPr lang="en-US" b="1" sz="1100">
                <a:latin typeface="Times New Roman"/>
              </a:rPr>
              <a:t>H1K</a:t>
            </a:r>
            <a:r>
              <a:rPr lang="zh-TW" sz="1100">
                <a:latin typeface="MingLiU"/>
                <a:ea typeface="MingLiU"/>
              </a:rPr>
              <a:t>给訝护</a:t>
            </a:r>
            <a:r>
              <a:rPr lang="zh-CN" sz="1100">
                <a:latin typeface="MingLiU"/>
                <a:ea typeface="MingLiU"/>
              </a:rPr>
              <a:t>|</a:t>
            </a:r>
          </a:p>
          <a:p>
            <a:pPr indent="304800">
              <a:lnSpc>
                <a:spcPts val="2432"/>
              </a:lnSpc>
            </a:pPr>
            <a:r>
              <a:rPr lang="zh-TW" b="1" sz="1100">
                <a:latin typeface="Times New Roman"/>
                <a:ea typeface="Times New Roman"/>
              </a:rPr>
              <a:t>3</a:t>
            </a:r>
            <a:r>
              <a:rPr lang="zh-TW" sz="1100">
                <a:latin typeface="MingLiU"/>
                <a:ea typeface="MingLiU"/>
              </a:rPr>
              <a:t>金罵护</a:t>
            </a:r>
            <a:r>
              <a:rPr lang="zh-CN" sz="1100">
                <a:latin typeface="MingLiU"/>
                <a:ea typeface="MingLiU"/>
              </a:rPr>
              <a:t>香电败引</a:t>
            </a:r>
            <a:r>
              <a:rPr lang="zh-TW" sz="1100">
                <a:latin typeface="MingLiU"/>
                <a:ea typeface="MingLiU"/>
              </a:rPr>
              <a:t>入黄技中心</a:t>
            </a:r>
            <a:r>
              <a:rPr lang="en-US" b="1" sz="1100">
                <a:latin typeface="Times New Roman"/>
              </a:rPr>
              <a:t>«L </a:t>
            </a:r>
            <a:r>
              <a:rPr lang="zh-TW" sz="1100">
                <a:latin typeface="MingLiU"/>
                <a:ea typeface="MingLiU"/>
              </a:rPr>
              <a:t>&amp;先作技地处理后</a:t>
            </a:r>
            <a:r>
              <a:rPr lang="en-US" b="1" sz="1100">
                <a:latin typeface="Times New Roman"/>
              </a:rPr>
              <a:t>9I</a:t>
            </a:r>
            <a:r>
              <a:rPr lang="zh-TW" sz="1100">
                <a:latin typeface="MingLiU"/>
                <a:ea typeface="MingLiU"/>
              </a:rPr>
              <a:t>入；</a:t>
            </a:r>
          </a:p>
          <a:p>
            <a:pPr indent="304800">
              <a:lnSpc>
                <a:spcPts val="2432"/>
              </a:lnSpc>
            </a:pPr>
            <a:r>
              <a:rPr lang="zh-TW" b="1" sz="1100">
                <a:latin typeface="Times New Roman"/>
                <a:ea typeface="Times New Roman"/>
              </a:rPr>
              <a:t>4 </a:t>
            </a:r>
            <a:r>
              <a:rPr lang="zh-TW" sz="1100">
                <a:latin typeface="MingLiU"/>
                <a:ea typeface="MingLiU"/>
              </a:rPr>
              <a:t>■使中心的吱號食果</a:t>
            </a:r>
            <a:r>
              <a:rPr lang="en-US" b="1" sz="1100">
                <a:latin typeface="Times New Roman"/>
              </a:rPr>
              <a:t>K</a:t>
            </a:r>
            <a:r>
              <a:rPr lang="zh-TW" sz="1100">
                <a:latin typeface="MingLiU"/>
                <a:ea typeface="MingLiU"/>
              </a:rPr>
              <a:t>配債臺署.煥■应圧建煉号标梁；</a:t>
            </a:r>
          </a:p>
          <a:p>
            <a:pPr indent="304800">
              <a:lnSpc>
                <a:spcPts val="2432"/>
              </a:lnSpc>
            </a:pPr>
            <a:r>
              <a:rPr lang="zh-TW" b="1" sz="1100">
                <a:latin typeface="Times New Roman"/>
                <a:ea typeface="Times New Roman"/>
              </a:rPr>
              <a:t>3</a:t>
            </a:r>
            <a:r>
              <a:rPr lang="zh-TW" sz="1100">
                <a:latin typeface="MingLiU"/>
                <a:ea typeface="MingLiU"/>
              </a:rPr>
              <a:t>机房内应该亶缓埼</a:t>
            </a:r>
            <a:r>
              <a:rPr lang="zh-TW" b="1" sz="1100">
                <a:latin typeface="Times New Roman"/>
                <a:ea typeface="Times New Roman"/>
              </a:rPr>
              <a:t>I</a:t>
            </a:r>
            <a:r>
              <a:rPr lang="zh-TW" b="1" sz="1100">
                <a:latin typeface="SimSun"/>
                <a:ea typeface="SimSun"/>
              </a:rPr>
              <a:t>：</a:t>
            </a:r>
            <a:r>
              <a:rPr lang="zh-TW" sz="1100">
                <a:latin typeface="MingLiU"/>
                <a:ea typeface="MingLiU"/>
              </a:rPr>
              <a:t>沒拜處歪糸停做与电位遂瓣.</a:t>
            </a:r>
            <a:r>
              <a:rPr lang="en-US" sz="1100">
                <a:latin typeface="MingLiU"/>
              </a:rPr>
              <a:t>*</a:t>
            </a:r>
            <a:r>
              <a:rPr lang="en-US" sz="1200">
                <a:latin typeface="Times New Roman"/>
              </a:rPr>
              <a:t>♦</a:t>
            </a:r>
            <a:r>
              <a:rPr lang="en-US" sz="1100">
                <a:latin typeface="MingLiU"/>
              </a:rPr>
              <a:t>.</a:t>
            </a:r>
            <a:r>
              <a:rPr lang="zh-TW" sz="1100">
                <a:latin typeface="MingLiU"/>
                <a:ea typeface="MingLiU"/>
              </a:rPr>
              <a:t>机艳与专电位 姓</a:t>
            </a:r>
            <a:r>
              <a:rPr lang="en-US" b="1" sz="1100">
                <a:latin typeface="Times New Roman"/>
              </a:rPr>
              <a:t>It</a:t>
            </a:r>
            <a:r>
              <a:rPr lang="zh-TW" sz="1100">
                <a:latin typeface="MingLiU"/>
                <a:ea typeface="MingLiU"/>
              </a:rPr>
              <a:t>应*用•康蟻.其裁面农点</a:t>
            </a:r>
            <a:r>
              <a:rPr lang="zh-TW" b="1" sz="1100">
                <a:latin typeface="Times New Roman"/>
                <a:ea typeface="Times New Roman"/>
              </a:rPr>
              <a:t>8163</a:t>
            </a:r>
            <a:r>
              <a:rPr lang="zh-TW" sz="1100">
                <a:latin typeface="MingLiU"/>
                <a:ea typeface="MingLiU"/>
              </a:rPr>
              <a:t>」，工直邪或</a:t>
            </a:r>
            <a:r>
              <a:rPr lang="en-US" b="1" sz="1100">
                <a:latin typeface="Times New Roman"/>
              </a:rPr>
              <a:t>it</a:t>
            </a:r>
            <a:r>
              <a:rPr lang="zh-TW" sz="1100">
                <a:latin typeface="MingLiU"/>
                <a:ea typeface="MingLiU"/>
              </a:rPr>
              <a:t>集禅戯毒税応</a:t>
            </a:r>
            <a:r>
              <a:rPr lang="en-US" b="1" sz="1100">
                <a:latin typeface="Times New Roman"/>
              </a:rPr>
              <a:t>A3</a:t>
            </a:r>
            <a:r>
              <a:rPr lang="en-US" b="1" sz="1100">
                <a:latin typeface="SimSun"/>
              </a:rPr>
              <a:t>，</a:t>
            </a:r>
            <a:r>
              <a:rPr lang="en-US" b="1" sz="1100">
                <a:latin typeface="Times New Roman"/>
              </a:rPr>
              <a:t>mE. </a:t>
            </a:r>
            <a:r>
              <a:rPr lang="zh-TW" b="1" sz="1100">
                <a:latin typeface="Times New Roman"/>
                <a:ea typeface="Times New Roman"/>
              </a:rPr>
              <a:t>5913 </a:t>
            </a:r>
            <a:r>
              <a:rPr lang="en-US" b="1" sz="1100">
                <a:latin typeface="Times New Roman"/>
              </a:rPr>
              <a:t>-W«f</a:t>
            </a:r>
            <a:r>
              <a:rPr lang="zh-TW" sz="1100">
                <a:latin typeface="MingLiU"/>
                <a:ea typeface="MingLiU"/>
              </a:rPr>
              <a:t>装置・ </a:t>
            </a:r>
            <a:r>
              <a:rPr lang="en-US" b="1" sz="1100">
                <a:latin typeface="Times New Roman"/>
              </a:rPr>
              <a:t>atR«kt«i.&gt;K-WAK«.SWf.</a:t>
            </a:r>
            <a:r>
              <a:rPr lang="zh-TW" sz="1100">
                <a:latin typeface="MingLiU"/>
                <a:ea typeface="MingLiU"/>
              </a:rPr>
              <a:t>井 机美</a:t>
            </a:r>
            <a:r>
              <a:rPr lang="en-US" sz="1100">
                <a:latin typeface="MingLiU"/>
              </a:rPr>
              <a:t>««,</a:t>
            </a:r>
            <a:r>
              <a:rPr lang="zh-TW" sz="1100">
                <a:latin typeface="MingLiU"/>
                <a:ea typeface="MingLiU"/>
              </a:rPr>
              <a:t>确保一旦火生案（寧）角■惨快厦处宜。</a:t>
            </a:r>
          </a:p>
          <a:p>
            <a:pPr indent="0">
              <a:lnSpc>
                <a:spcPts val="2432"/>
              </a:lnSpc>
            </a:pPr>
            <a:r>
              <a:rPr lang="en-US" b="1" sz="1100">
                <a:latin typeface="Times New Roman"/>
              </a:rPr>
              <a:t>59.14 H</a:t>
            </a:r>
            <a:r>
              <a:rPr lang="zh-TW" sz="1100">
                <a:latin typeface="MingLiU"/>
                <a:ea typeface="MingLiU"/>
              </a:rPr>
              <a:t>控中心其他夢求反祥舍《安全防范工種技术标准》</a:t>
            </a:r>
            <a:r>
              <a:rPr lang="en-US" b="1" sz="1100">
                <a:latin typeface="Times New Roman"/>
              </a:rPr>
              <a:t>GB5O348-2O1X</a:t>
            </a:r>
            <a:r>
              <a:rPr lang="zh-TW" sz="1100">
                <a:latin typeface="MingLiU"/>
                <a:ea typeface="MingLiU"/>
              </a:rPr>
              <a:t>的朔</a:t>
            </a:r>
          </a:p>
        </p:txBody>
      </p:sp>
      <p:sp>
        <p:nvSpPr>
          <p:cNvPr id="6" name=""/>
          <p:cNvSpPr/>
          <p:nvPr/>
        </p:nvSpPr>
        <p:spPr>
          <a:xfrm>
            <a:off x="1194816" y="7144512"/>
            <a:ext cx="2072640" cy="170688"/>
          </a:xfrm>
          <a:prstGeom prst="rect">
            <a:avLst/>
          </a:prstGeom>
          <a:solidFill>
            <a:srgbClr val="FFFFFF"/>
          </a:solidFill>
        </p:spPr>
        <p:txBody>
          <a:bodyPr lIns="0" tIns="0" rIns="0" bIns="0" wrap="none">
            <a:noAutofit/>
          </a:bodyPr>
          <a:p>
            <a:pPr indent="0"/>
            <a:r>
              <a:rPr lang="zh-TW" b="1" sz="1100">
                <a:latin typeface="Times New Roman"/>
                <a:ea typeface="Times New Roman"/>
              </a:rPr>
              <a:t>510</a:t>
            </a:r>
            <a:r>
              <a:rPr lang="zh-TW" sz="1100">
                <a:latin typeface="MingLiU"/>
                <a:ea typeface="MingLiU"/>
              </a:rPr>
              <a:t>系统■円和配绶欢备昙求</a:t>
            </a:r>
          </a:p>
        </p:txBody>
      </p:sp>
      <p:sp>
        <p:nvSpPr>
          <p:cNvPr id="7" name=""/>
          <p:cNvSpPr/>
          <p:nvPr/>
        </p:nvSpPr>
        <p:spPr>
          <a:xfrm>
            <a:off x="1194816" y="7449312"/>
            <a:ext cx="5205984" cy="475488"/>
          </a:xfrm>
          <a:prstGeom prst="rect">
            <a:avLst/>
          </a:prstGeom>
          <a:solidFill>
            <a:srgbClr val="FFFFFF"/>
          </a:solidFill>
        </p:spPr>
        <p:txBody>
          <a:bodyPr lIns="0" tIns="0" rIns="0" bIns="0">
            <a:noAutofit/>
          </a:bodyPr>
          <a:p>
            <a:pPr indent="0">
              <a:spcAft>
                <a:spcPts val="770"/>
              </a:spcAft>
            </a:pPr>
            <a:r>
              <a:rPr lang="zh-TW" b="1" sz="1100">
                <a:latin typeface="Times New Roman"/>
                <a:ea typeface="Times New Roman"/>
              </a:rPr>
              <a:t>5 101       </a:t>
            </a:r>
            <a:r>
              <a:rPr lang="zh-TW" sz="1100">
                <a:latin typeface="MingLiU"/>
                <a:ea typeface="MingLiU"/>
              </a:rPr>
              <a:t>绶/敷设为虽#</a:t>
            </a:r>
            <a:r>
              <a:rPr lang="zh-CN" sz="1100">
                <a:latin typeface="MingLiU"/>
                <a:ea typeface="MingLiU"/>
              </a:rPr>
              <a:t>安装,</a:t>
            </a:r>
            <a:r>
              <a:rPr lang="zh-TW" sz="1100">
                <a:latin typeface="MingLiU"/>
                <a:ea typeface="MingLiU"/>
              </a:rPr>
              <a:t>应件合《政気电气.工卷龍工農</a:t>
            </a:r>
            <a:r>
              <a:rPr lang="en-US" sz="1100">
                <a:latin typeface="MingLiU"/>
              </a:rPr>
              <a:t>*</a:t>
            </a:r>
            <a:r>
              <a:rPr lang="zh-TW" sz="1100">
                <a:latin typeface="MingLiU"/>
                <a:ea typeface="MingLiU"/>
              </a:rPr>
              <a:t>会收</a:t>
            </a:r>
          </a:p>
          <a:p>
            <a:pPr indent="0"/>
            <a:r>
              <a:rPr lang="zh-TW" b="1" sz="1100">
                <a:latin typeface="Times New Roman"/>
                <a:ea typeface="Times New Roman"/>
              </a:rPr>
              <a:t>« </a:t>
            </a:r>
            <a:r>
              <a:rPr lang="en-US" b="1" sz="1100">
                <a:latin typeface="Times New Roman"/>
              </a:rPr>
              <a:t>M </a:t>
            </a:r>
            <a:r>
              <a:rPr lang="zh-TW" b="1" sz="1100">
                <a:latin typeface="Times New Roman"/>
                <a:ea typeface="Times New Roman"/>
              </a:rPr>
              <a:t>&gt; </a:t>
            </a:r>
            <a:r>
              <a:rPr lang="en-US" b="1" sz="1100">
                <a:latin typeface="Times New Roman"/>
              </a:rPr>
              <a:t>GB5O3O3-2O LS</a:t>
            </a:r>
            <a:r>
              <a:rPr lang="zh-TW" sz="1100">
                <a:latin typeface="MingLiU"/>
                <a:ea typeface="MingLiU"/>
              </a:rPr>
              <a:t>中的龍美</a:t>
            </a:r>
            <a:r>
              <a:rPr lang="zh-CN" sz="1100">
                <a:latin typeface="MingLiU"/>
                <a:ea typeface="MingLiU"/>
              </a:rPr>
              <a:t>规定.</a:t>
            </a:r>
          </a:p>
        </p:txBody>
      </p:sp>
      <p:sp>
        <p:nvSpPr>
          <p:cNvPr id="8" name=""/>
          <p:cNvSpPr/>
          <p:nvPr/>
        </p:nvSpPr>
        <p:spPr>
          <a:xfrm>
            <a:off x="1194816" y="8058912"/>
            <a:ext cx="5205984" cy="499872"/>
          </a:xfrm>
          <a:prstGeom prst="rect">
            <a:avLst/>
          </a:prstGeom>
          <a:solidFill>
            <a:srgbClr val="FFFFFF"/>
          </a:solidFill>
        </p:spPr>
        <p:txBody>
          <a:bodyPr lIns="0" tIns="0" rIns="0" bIns="0">
            <a:noAutofit/>
          </a:bodyPr>
          <a:p>
            <a:pPr indent="0">
              <a:spcAft>
                <a:spcPts val="770"/>
              </a:spcAft>
            </a:pPr>
            <a:r>
              <a:rPr lang="en-US" b="1" sz="1100">
                <a:latin typeface="Times New Roman"/>
              </a:rPr>
              <a:t>5.101                               </a:t>
            </a:r>
            <a:r>
              <a:rPr lang="zh-TW" sz="1100">
                <a:latin typeface="MingLiU"/>
                <a:ea typeface="MingLiU"/>
              </a:rPr>
              <a:t>务届建筑宣采用■曾</a:t>
            </a:r>
          </a:p>
          <a:p>
            <a:pPr indent="0"/>
            <a:r>
              <a:rPr lang="en-US" sz="1100">
                <a:latin typeface="MingLiU"/>
              </a:rPr>
              <a:t>»*.</a:t>
            </a:r>
            <a:r>
              <a:rPr lang="zh-TW" sz="1100">
                <a:latin typeface="MingLiU"/>
                <a:ea typeface="MingLiU"/>
              </a:rPr>
              <a:t>商兽是筑宣釆用曼为氢致身装在</a:t>
            </a:r>
            <a:r>
              <a:rPr lang="zh-CN" sz="1100">
                <a:latin typeface="MingLiU"/>
                <a:ea typeface="MingLiU"/>
              </a:rPr>
              <a:t>•电</a:t>
            </a:r>
            <a:r>
              <a:rPr lang="zh-TW" sz="1100">
                <a:latin typeface="MingLiU"/>
                <a:ea typeface="MingLiU"/>
              </a:rPr>
              <a:t>丼内、永平航线</a:t>
            </a:r>
            <a:r>
              <a:rPr lang="zh-TW" b="1" sz="1100">
                <a:latin typeface="Times New Roman"/>
                <a:ea typeface="Times New Roman"/>
              </a:rPr>
              <a:t>3</a:t>
            </a:r>
            <a:r>
              <a:rPr lang="zh-TW" sz="1100">
                <a:latin typeface="MingLiU"/>
                <a:ea typeface="MingLiU"/>
              </a:rPr>
              <a:t>會数祉相曾</a:t>
            </a:r>
            <a:r>
              <a:rPr lang="zh-CN" sz="1100">
                <a:latin typeface="MingLiU"/>
                <a:ea typeface="MingLiU"/>
              </a:rPr>
              <a:t>会的方</a:t>
            </a:r>
          </a:p>
        </p:txBody>
      </p:sp>
      <p:sp>
        <p:nvSpPr>
          <p:cNvPr id="9" name=""/>
          <p:cNvSpPr/>
          <p:nvPr/>
        </p:nvSpPr>
        <p:spPr>
          <a:xfrm>
            <a:off x="1182624" y="8985504"/>
            <a:ext cx="5230368" cy="792480"/>
          </a:xfrm>
          <a:prstGeom prst="rect">
            <a:avLst/>
          </a:prstGeom>
          <a:solidFill>
            <a:srgbClr val="FFFFFF"/>
          </a:solidFill>
        </p:spPr>
        <p:txBody>
          <a:bodyPr lIns="0" tIns="0" rIns="0" bIns="0">
            <a:noAutofit/>
          </a:bodyPr>
          <a:p>
            <a:pPr indent="0">
              <a:spcAft>
                <a:spcPts val="770"/>
              </a:spcAft>
            </a:pPr>
            <a:r>
              <a:rPr lang="en-US" b="1" sz="1100">
                <a:latin typeface="Times New Roman"/>
              </a:rPr>
              <a:t>3.103</a:t>
            </a:r>
            <a:r>
              <a:rPr lang="zh-TW" sz="1100">
                <a:latin typeface="MingLiU"/>
                <a:ea typeface="MingLiU"/>
              </a:rPr>
              <a:t>中・料，中缱何</a:t>
            </a:r>
            <a:r>
              <a:rPr lang="en-US" b="1" sz="1100">
                <a:latin typeface="Times New Roman"/>
              </a:rPr>
              <a:t>S</a:t>
            </a:r>
            <a:r>
              <a:rPr lang="zh-TW" sz="1100">
                <a:latin typeface="MingLiU"/>
                <a:ea typeface="MingLiU"/>
              </a:rPr>
              <a:t>便于</a:t>
            </a:r>
            <a:r>
              <a:rPr lang="zh-CN" sz="1100">
                <a:latin typeface="MingLiU"/>
                <a:ea typeface="MingLiU"/>
              </a:rPr>
              <a:t>■修</a:t>
            </a:r>
            <a:r>
              <a:rPr lang="zh-TW" sz="1100">
                <a:latin typeface="MingLiU"/>
                <a:ea typeface="MingLiU"/>
              </a:rPr>
              <a:t>・件并*航揽的实体皆护</a:t>
            </a:r>
            <a:r>
              <a:rPr lang="zh-CN" sz="1100">
                <a:latin typeface="MingLiU"/>
                <a:ea typeface="MingLiU"/>
              </a:rPr>
              <a:t>装宣.</a:t>
            </a:r>
          </a:p>
          <a:p>
            <a:pPr indent="0">
              <a:spcAft>
                <a:spcPts val="770"/>
              </a:spcAft>
            </a:pPr>
            <a:r>
              <a:rPr lang="en-US" b="1" sz="1100">
                <a:latin typeface="Times New Roman"/>
              </a:rPr>
              <a:t>ill IS</a:t>
            </a:r>
            <a:r>
              <a:rPr lang="zh-TW" sz="1100">
                <a:latin typeface="MingLiU"/>
                <a:ea typeface="MingLiU"/>
              </a:rPr>
              <a:t>富与換询</a:t>
            </a:r>
          </a:p>
          <a:p>
            <a:pPr indent="0"/>
            <a:r>
              <a:rPr lang="en-US" b="1" sz="1100">
                <a:latin typeface="Times New Roman"/>
              </a:rPr>
              <a:t>ini</a:t>
            </a:r>
            <a:r>
              <a:rPr lang="zh-TW" sz="1100">
                <a:latin typeface="MingLiU"/>
                <a:ea typeface="MingLiU"/>
              </a:rPr>
              <a:t>安装（瘴數啊貯,设计规范&gt; </a:t>
            </a:r>
            <a:r>
              <a:rPr lang="en-US" cap="small" sz="1600">
                <a:latin typeface="Arial"/>
              </a:rPr>
              <a:t>gbsoost-mio</a:t>
            </a:r>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036320" y="914400"/>
            <a:ext cx="5266944" cy="8790432"/>
          </a:xfrm>
          <a:prstGeom prst="rect">
            <a:avLst/>
          </a:prstGeom>
          <a:solidFill>
            <a:srgbClr val="FFFFFF"/>
          </a:solidFill>
        </p:spPr>
        <p:txBody>
          <a:bodyPr lIns="0" tIns="0" rIns="0" bIns="0">
            <a:noAutofit/>
          </a:bodyPr>
          <a:p>
            <a:pPr algn="just" indent="0">
              <a:lnSpc>
                <a:spcPts val="2432"/>
              </a:lnSpc>
            </a:pPr>
            <a:r>
              <a:rPr lang="zh-TW" sz="1100">
                <a:latin typeface="MingLiU"/>
                <a:ea typeface="MingLiU"/>
              </a:rPr>
              <a:t>的票求设</a:t>
            </a:r>
            <a:r>
              <a:rPr lang="en-US" b="1" sz="1100">
                <a:latin typeface="Times New Roman"/>
              </a:rPr>
              <a:t>JL8</a:t>
            </a:r>
            <a:r>
              <a:rPr lang="zh-TW" sz="1100">
                <a:latin typeface="MingLiU"/>
                <a:ea typeface="MingLiU"/>
              </a:rPr>
              <a:t>奮保护聂變，</a:t>
            </a:r>
          </a:p>
          <a:p>
            <a:pPr algn="just" indent="0">
              <a:lnSpc>
                <a:spcPts val="2432"/>
              </a:lnSpc>
            </a:pPr>
            <a:r>
              <a:rPr lang="en-US" b="1" sz="1100">
                <a:latin typeface="Times New Roman"/>
              </a:rPr>
              <a:t>5.112</a:t>
            </a:r>
            <a:r>
              <a:rPr lang="zh-TW" sz="1100">
                <a:latin typeface="MingLiU"/>
                <a:ea typeface="MingLiU"/>
              </a:rPr>
              <a:t>安装于褸貌物内的技苗设族.詳唐曾在果用等电位连棲与关用接地系统 的原則,井唐符令</a:t>
            </a:r>
            <a:r>
              <a:rPr lang="en-US" sz="1100">
                <a:latin typeface="MingLiU"/>
              </a:rPr>
              <a:t>&lt;&lt;«*</a:t>
            </a:r>
            <a:r>
              <a:rPr lang="zh-TW" sz="1100">
                <a:latin typeface="MingLiU"/>
                <a:ea typeface="MingLiU"/>
              </a:rPr>
              <a:t>电子</a:t>
            </a:r>
            <a:r>
              <a:rPr lang="en-US" b="1" sz="1100">
                <a:latin typeface="Times New Roman"/>
              </a:rPr>
              <a:t>（T</a:t>
            </a:r>
            <a:r>
              <a:rPr lang="zh-TW" sz="1100">
                <a:latin typeface="MingLiU"/>
                <a:ea typeface="MingLiU"/>
              </a:rPr>
              <a:t>息系统苗雷技术舰艳）</a:t>
            </a:r>
            <a:r>
              <a:rPr lang="en-US" b="1" sz="1100">
                <a:latin typeface="Times New Roman"/>
              </a:rPr>
              <a:t>GB5O343</a:t>
            </a:r>
            <a:r>
              <a:rPr lang="zh-TW" sz="1100">
                <a:latin typeface="MingLiU"/>
                <a:ea typeface="MingLiU"/>
              </a:rPr>
              <a:t>的要求。</a:t>
            </a:r>
          </a:p>
          <a:p>
            <a:pPr algn="just" indent="0">
              <a:lnSpc>
                <a:spcPts val="2432"/>
              </a:lnSpc>
            </a:pPr>
            <a:r>
              <a:rPr lang="en-US" b="1" sz="1100">
                <a:latin typeface="Times New Roman"/>
              </a:rPr>
              <a:t>5.113</a:t>
            </a:r>
            <a:r>
              <a:rPr lang="zh-TW" sz="1100">
                <a:latin typeface="MingLiU"/>
                <a:ea typeface="MingLiU"/>
              </a:rPr>
              <a:t>安企技术防推泵缠的电源焼、信号蛻晏过不伺訪冒区的界面</a:t>
            </a:r>
            <a:r>
              <a:rPr lang="zh-CN" sz="1100">
                <a:latin typeface="MingLiU"/>
                <a:ea typeface="MingLiU"/>
              </a:rPr>
              <a:t>处.</a:t>
            </a:r>
            <a:r>
              <a:rPr lang="zh-TW" sz="1100">
                <a:latin typeface="MingLiU"/>
                <a:ea typeface="MingLiU"/>
              </a:rPr>
              <a:t>应安装 电清保护屏，电漓保护</a:t>
            </a:r>
            <a:r>
              <a:rPr lang="zh-TW" b="1" sz="1100">
                <a:latin typeface="Times New Roman"/>
                <a:ea typeface="Times New Roman"/>
              </a:rPr>
              <a:t>3</a:t>
            </a:r>
            <a:r>
              <a:rPr lang="zh-TW" sz="1100">
                <a:latin typeface="MingLiU"/>
                <a:ea typeface="MingLiU"/>
              </a:rPr>
              <a:t>搂地塩急防■接姻装員应做笔电位连顼等电位连接庄 釆用細廣煥，其教面积成</a:t>
            </a:r>
          </a:p>
          <a:p>
            <a:pPr algn="just" indent="0">
              <a:lnSpc>
                <a:spcPts val="2464"/>
              </a:lnSpc>
            </a:pPr>
            <a:r>
              <a:rPr lang="en-US" b="1" sz="1100">
                <a:latin typeface="Times New Roman"/>
              </a:rPr>
              <a:t>s.ii.4</a:t>
            </a:r>
            <a:r>
              <a:rPr lang="zh-TW" sz="1100">
                <a:latin typeface="MingLiU"/>
                <a:ea typeface="MingLiU"/>
              </a:rPr>
              <a:t>独揑中心的接她复杲用聚合鈴姓方式,其棲她电風废</a:t>
            </a:r>
            <a:r>
              <a:rPr lang="en-US" b="1" sz="1100">
                <a:latin typeface="Times New Roman"/>
              </a:rPr>
              <a:t>win</a:t>
            </a:r>
            <a:r>
              <a:rPr lang="en-US" b="1" sz="1100">
                <a:latin typeface="SimSun"/>
              </a:rPr>
              <a:t>；</a:t>
            </a:r>
            <a:r>
              <a:rPr lang="zh-TW" sz="1100">
                <a:latin typeface="MingLiU"/>
                <a:ea typeface="MingLiU"/>
              </a:rPr>
              <a:t>条用址髄接 地时，其室芥接池改应远斉本建甄的莎會再电弋接她胄，</a:t>
            </a:r>
            <a:r>
              <a:rPr lang="zh-CN" sz="1100">
                <a:latin typeface="MingLiU"/>
                <a:ea typeface="MingLiU"/>
              </a:rPr>
              <a:t>关接</a:t>
            </a:r>
            <a:r>
              <a:rPr lang="zh-TW" sz="1100">
                <a:latin typeface="MingLiU"/>
                <a:ea typeface="MingLiU"/>
              </a:rPr>
              <a:t>地电風应</a:t>
            </a:r>
            <a:r>
              <a:rPr lang="en-US" b="1" sz="1100">
                <a:latin typeface="Times New Roman"/>
              </a:rPr>
              <a:t>w</a:t>
            </a:r>
            <a:r>
              <a:rPr lang="en-US" b="1" sz="1100">
                <a:latin typeface="SimSun"/>
              </a:rPr>
              <a:t>，</a:t>
            </a:r>
            <a:r>
              <a:rPr lang="en-US" b="1" sz="1100">
                <a:latin typeface="Times New Roman"/>
              </a:rPr>
              <a:t>n, </a:t>
            </a:r>
            <a:r>
              <a:rPr lang="zh-TW" sz="1100">
                <a:latin typeface="MingLiU"/>
                <a:ea typeface="MingLiU"/>
              </a:rPr>
              <a:t>衣娄在星分前埸设答的扱地电風</a:t>
            </a:r>
            <a:r>
              <a:rPr lang="en-US" b="1" sz="1100">
                <a:latin typeface="Times New Roman"/>
              </a:rPr>
              <a:t>avion.</a:t>
            </a:r>
          </a:p>
          <a:p>
            <a:pPr algn="just" indent="0">
              <a:lnSpc>
                <a:spcPts val="2464"/>
              </a:lnSpc>
              <a:spcAft>
                <a:spcPts val="1680"/>
              </a:spcAft>
            </a:pPr>
            <a:r>
              <a:rPr lang="en-US" b="1" sz="1100">
                <a:latin typeface="Times New Roman"/>
              </a:rPr>
              <a:t>5.115</a:t>
            </a:r>
            <a:r>
              <a:rPr lang="zh-TW" sz="1100">
                <a:latin typeface="MingLiU"/>
                <a:ea typeface="MingLiU"/>
              </a:rPr>
              <a:t>監控机房内所有&amp;巻场反可寧按地，疹电呆用拄</a:t>
            </a:r>
            <a:r>
              <a:rPr lang="zh-CN" sz="1100">
                <a:latin typeface="MingLiU"/>
                <a:ea typeface="MingLiU"/>
              </a:rPr>
              <a:t>地常都</a:t>
            </a:r>
            <a:r>
              <a:rPr lang="en-US" b="1" sz="1100">
                <a:latin typeface="Times New Roman"/>
              </a:rPr>
              <a:t>JK</a:t>
            </a:r>
            <a:r>
              <a:rPr lang="zh-TW" sz="1100">
                <a:latin typeface="MingLiU"/>
                <a:ea typeface="MingLiU"/>
              </a:rPr>
              <a:t>授地携分别</a:t>
            </a:r>
            <a:r>
              <a:rPr lang="zh-TW" b="1" sz="1100">
                <a:latin typeface="Times New Roman"/>
                <a:ea typeface="Times New Roman"/>
              </a:rPr>
              <a:t>91 </a:t>
            </a:r>
            <a:r>
              <a:rPr lang="zh-TW" sz="1100">
                <a:latin typeface="MingLiU"/>
                <a:ea typeface="MingLiU"/>
              </a:rPr>
              <a:t>去揍给号排的方式。</a:t>
            </a:r>
          </a:p>
          <a:p>
            <a:pPr algn="just" indent="0">
              <a:lnSpc>
                <a:spcPts val="2432"/>
              </a:lnSpc>
            </a:pPr>
            <a:r>
              <a:rPr lang="en-US" b="1" sz="1100">
                <a:latin typeface="Times New Roman"/>
              </a:rPr>
              <a:t>5.12</a:t>
            </a:r>
            <a:r>
              <a:rPr lang="zh-TW" sz="1100">
                <a:latin typeface="MingLiU"/>
                <a:ea typeface="MingLiU"/>
              </a:rPr>
              <a:t>实体防护裂豐</a:t>
            </a:r>
          </a:p>
          <a:p>
            <a:pPr algn="just" indent="0">
              <a:lnSpc>
                <a:spcPts val="2496"/>
              </a:lnSpc>
            </a:pPr>
            <a:r>
              <a:rPr lang="en-US" b="1" sz="1100">
                <a:latin typeface="Times New Roman"/>
              </a:rPr>
              <a:t>5.12.1</a:t>
            </a:r>
            <a:r>
              <a:rPr lang="zh-TW" sz="1100">
                <a:latin typeface="MingLiU"/>
                <a:ea typeface="MingLiU"/>
              </a:rPr>
              <a:t>小国设有岡鼻实体陆护快</a:t>
            </a:r>
            <a:r>
              <a:rPr lang="en-US" b="1" sz="1100">
                <a:latin typeface="Times New Roman"/>
              </a:rPr>
              <a:t>it</a:t>
            </a:r>
            <a:r>
              <a:rPr lang="zh-CN" sz="1100">
                <a:latin typeface="MingLiU"/>
                <a:ea typeface="MingLiU"/>
              </a:rPr>
              <a:t>为.</a:t>
            </a:r>
            <a:r>
              <a:rPr lang="zh-TW" sz="1100">
                <a:latin typeface="MingLiU"/>
                <a:ea typeface="MingLiU"/>
              </a:rPr>
              <a:t>庄沿奉区周界易闭没豊，其興筑结构设 计应为周昇入侵衆科鬟宜安美达亲建定票求梃供必昙象件。</a:t>
            </a:r>
          </a:p>
          <a:p>
            <a:pPr algn="just" indent="0">
              <a:lnSpc>
                <a:spcPts val="2496"/>
              </a:lnSpc>
            </a:pPr>
            <a:r>
              <a:rPr lang="en-US" b="1" i="1" sz="1100">
                <a:latin typeface="Times New Roman"/>
              </a:rPr>
              <a:t>5.122</a:t>
            </a:r>
            <a:r>
              <a:rPr lang="zh-TW" sz="1100">
                <a:latin typeface="MingLiU"/>
                <a:ea typeface="MingLiU"/>
              </a:rPr>
              <a:t>整栋出入口电控紡霊门</a:t>
            </a:r>
            <a:r>
              <a:rPr lang="zh-CN" sz="1100">
                <a:latin typeface="MingLiU"/>
                <a:ea typeface="MingLiU"/>
              </a:rPr>
              <a:t>宣并舍</a:t>
            </a:r>
            <a:r>
              <a:rPr lang="zh-TW" sz="1100">
                <a:latin typeface="MingLiU"/>
                <a:ea typeface="MingLiU"/>
              </a:rPr>
              <a:t>及电</a:t>
            </a:r>
            <a:r>
              <a:rPr lang="zh-CN" sz="1100">
                <a:latin typeface="MingLiU"/>
                <a:ea typeface="MingLiU"/>
              </a:rPr>
              <a:t>控曲在</a:t>
            </a:r>
            <a:r>
              <a:rPr lang="zh-TW" sz="1100">
                <a:latin typeface="MingLiU"/>
                <a:ea typeface="MingLiU"/>
              </a:rPr>
              <a:t>门通用技术条 </a:t>
            </a:r>
            <a:r>
              <a:rPr lang="zh-CN" sz="1100">
                <a:latin typeface="MingLiU"/>
                <a:ea typeface="MingLiU"/>
              </a:rPr>
              <a:t>禅〉</a:t>
            </a:r>
            <a:r>
              <a:rPr lang="en-US" b="1" sz="1100">
                <a:latin typeface="Times New Roman"/>
              </a:rPr>
              <a:t>GA/T72</a:t>
            </a:r>
            <a:r>
              <a:rPr lang="zh-TW" sz="1100">
                <a:latin typeface="MingLiU"/>
                <a:ea typeface="MingLiU"/>
              </a:rPr>
              <a:t>及安全借建的相关規丈・</a:t>
            </a:r>
          </a:p>
          <a:p>
            <a:pPr algn="just" indent="0">
              <a:lnSpc>
                <a:spcPts val="2496"/>
              </a:lnSpc>
            </a:pPr>
            <a:r>
              <a:rPr lang="en-US" b="1" sz="1100">
                <a:latin typeface="Times New Roman"/>
              </a:rPr>
              <a:t>5.123 </a:t>
            </a:r>
            <a:r>
              <a:rPr lang="zh-TW" sz="1100">
                <a:latin typeface="MingLiU"/>
                <a:ea typeface="MingLiU"/>
              </a:rPr>
              <a:t>-屉、逐旬貞例済住宅、然堂应设有愛式防护會或商《皮店护玻瑙.毎 户住宅底哉分尸貯盗安仝门・</a:t>
            </a:r>
          </a:p>
          <a:p>
            <a:pPr algn="just" indent="0">
              <a:lnSpc>
                <a:spcPts val="2400"/>
              </a:lnSpc>
            </a:pPr>
            <a:r>
              <a:rPr lang="en-US" b="1" sz="1100">
                <a:latin typeface="Times New Roman"/>
              </a:rPr>
              <a:t>5.12.4</a:t>
            </a:r>
            <a:r>
              <a:rPr lang="zh-TW" sz="1100">
                <a:latin typeface="MingLiU"/>
                <a:ea typeface="MingLiU"/>
              </a:rPr>
              <a:t>楼株倉元一层至二屋可开启分窗庄做艮位或实体防梦“</a:t>
            </a:r>
          </a:p>
          <a:p>
            <a:pPr algn="just" indent="0">
              <a:lnSpc>
                <a:spcPts val="2400"/>
              </a:lnSpc>
              <a:spcAft>
                <a:spcPts val="1680"/>
              </a:spcAft>
            </a:pPr>
            <a:r>
              <a:rPr lang="en-US" b="1" sz="1100">
                <a:latin typeface="Times New Roman"/>
              </a:rPr>
              <a:t>5.125</a:t>
            </a:r>
            <a:r>
              <a:rPr lang="zh-TW" sz="1100">
                <a:latin typeface="MingLiU"/>
                <a:ea typeface="MingLiU"/>
              </a:rPr>
              <a:t>与外界相通用于商箱</a:t>
            </a:r>
            <a:r>
              <a:rPr lang="zh-CN" sz="1100">
                <a:latin typeface="MingLiU"/>
                <a:ea typeface="MingLiU"/>
              </a:rPr>
              <a:t>.会</a:t>
            </a:r>
            <a:r>
              <a:rPr lang="zh-TW" sz="1100">
                <a:latin typeface="MingLiU"/>
                <a:ea typeface="MingLiU"/>
              </a:rPr>
              <a:t>所尊功能</a:t>
            </a:r>
            <a:r>
              <a:rPr lang="zh-CN" sz="1100">
                <a:latin typeface="MingLiU"/>
                <a:ea typeface="MingLiU"/>
              </a:rPr>
              <a:t>的匣筑</a:t>
            </a:r>
            <a:r>
              <a:rPr lang="zh-TW" sz="1100">
                <a:latin typeface="MingLiU"/>
                <a:ea typeface="MingLiU"/>
              </a:rPr>
              <a:t>始（色摇槍房）.其与小区相通 的留户廃保風位或实体阱护。</a:t>
            </a:r>
          </a:p>
          <a:p>
            <a:pPr algn="just" indent="0">
              <a:lnSpc>
                <a:spcPts val="2400"/>
              </a:lnSpc>
            </a:pPr>
            <a:r>
              <a:rPr lang="zh-TW" b="1" sz="1100">
                <a:latin typeface="Times New Roman"/>
                <a:ea typeface="Times New Roman"/>
              </a:rPr>
              <a:t>6</a:t>
            </a:r>
            <a:r>
              <a:rPr lang="zh-TW" sz="1100">
                <a:latin typeface="MingLiU"/>
                <a:ea typeface="MingLiU"/>
              </a:rPr>
              <a:t>系统建设豪会要求及许申•趋裝、裝收与使用、塚护、保集</a:t>
            </a:r>
          </a:p>
          <a:p>
            <a:pPr algn="just" indent="0">
              <a:lnSpc>
                <a:spcPts val="2400"/>
              </a:lnSpc>
            </a:pPr>
            <a:r>
              <a:rPr lang="en-US" b="1" sz="1100">
                <a:latin typeface="Times New Roman"/>
              </a:rPr>
              <a:t>6.1</a:t>
            </a:r>
            <a:r>
              <a:rPr lang="zh-TW" sz="1100">
                <a:latin typeface="MingLiU"/>
                <a:ea typeface="MingLiU"/>
              </a:rPr>
              <a:t>再設置金是居鸵小区安全技术防楚蜃统建设</a:t>
            </a:r>
            <a:r>
              <a:rPr lang="en-US" b="1" sz="1100">
                <a:latin typeface="Times New Roman"/>
              </a:rPr>
              <a:t>Jfi</a:t>
            </a:r>
            <a:r>
              <a:rPr lang="zh-TW" sz="1100">
                <a:latin typeface="MingLiU"/>
                <a:ea typeface="MingLiU"/>
              </a:rPr>
              <a:t>置的重耍保证。设聲</a:t>
            </a:r>
          </a:p>
          <a:p>
            <a:pPr algn="just" indent="114300">
              <a:lnSpc>
                <a:spcPts val="2400"/>
              </a:lnSpc>
            </a:pPr>
            <a:r>
              <a:rPr lang="zh-TW" sz="1100">
                <a:latin typeface="MingLiU"/>
                <a:ea typeface="MingLiU"/>
              </a:rPr>
              <a:t>《居住小区智竜化県维建發要点与技犬导</a:t>
            </a:r>
            <a:r>
              <a:rPr lang="en-US" b="1" sz="1100">
                <a:latin typeface="Times New Roman"/>
              </a:rPr>
              <a:t>U,</a:t>
            </a:r>
            <a:r>
              <a:rPr lang="zh-TW" sz="1100">
                <a:latin typeface="MingLiU"/>
                <a:ea typeface="MingLiU"/>
              </a:rPr>
              <a:t>及其他用美要求.新建居民住宅小 区资金绶入按凶小区忌*筑而簌核算.一星扱每</a:t>
            </a:r>
            <a:r>
              <a:rPr lang="zh-TW" baseline="30000" sz="1100">
                <a:latin typeface="MingLiU"/>
                <a:ea typeface="MingLiU"/>
              </a:rPr>
              <a:t>31</a:t>
            </a:r>
            <a:r>
              <a:rPr lang="zh-TW" sz="1100">
                <a:latin typeface="MingLiU"/>
                <a:ea typeface="MingLiU"/>
              </a:rPr>
              <a:t>方米成不低于</a:t>
            </a:r>
            <a:r>
              <a:rPr lang="zh-TW" b="1" sz="1100">
                <a:latin typeface="Times New Roman"/>
                <a:ea typeface="Times New Roman"/>
              </a:rPr>
              <a:t>30</a:t>
            </a:r>
            <a:r>
              <a:rPr lang="zh-TW" sz="1100">
                <a:latin typeface="MingLiU"/>
                <a:ea typeface="MingLiU"/>
              </a:rPr>
              <a:t>元、二星級 每早方米应不低于</a:t>
            </a:r>
            <a:r>
              <a:rPr lang="zh-TW" b="1" sz="1100">
                <a:latin typeface="Times New Roman"/>
                <a:ea typeface="Times New Roman"/>
              </a:rPr>
              <a:t>35</a:t>
            </a:r>
            <a:r>
              <a:rPr lang="zh-TW" sz="1100">
                <a:latin typeface="MingLiU"/>
                <a:ea typeface="MingLiU"/>
              </a:rPr>
              <a:t>元、三是裝尊平方来应不壁子</a:t>
            </a:r>
            <a:r>
              <a:rPr lang="zh-TW" b="1" sz="1100">
                <a:latin typeface="Times New Roman"/>
                <a:ea typeface="Times New Roman"/>
              </a:rPr>
              <a:t>40</a:t>
            </a:r>
            <a:r>
              <a:rPr lang="zh-TW" sz="1100">
                <a:latin typeface="MingLiU"/>
                <a:ea typeface="MingLiU"/>
              </a:rPr>
              <a:t>元，股体、联排別墅小区 毎平力米应不低于</a:t>
            </a:r>
            <a:r>
              <a:rPr lang="zh-TW" b="1" sz="1100">
                <a:latin typeface="Times New Roman"/>
                <a:ea typeface="Times New Roman"/>
              </a:rPr>
              <a:t>45</a:t>
            </a:r>
            <a:r>
              <a:rPr lang="zh-TW" sz="1100">
                <a:latin typeface="MingLiU"/>
                <a:ea typeface="MingLiU"/>
              </a:rPr>
              <a:t>元。每米实用房、廉租房、華近房类的小区应不低亍一星</a:t>
            </a:r>
          </a:p>
        </p:txBody>
      </p:sp>
      <p:sp>
        <p:nvSpPr>
          <p:cNvPr id="3" name=""/>
          <p:cNvSpPr/>
          <p:nvPr/>
        </p:nvSpPr>
        <p:spPr>
          <a:xfrm>
            <a:off x="3633216" y="9912096"/>
            <a:ext cx="146304" cy="109728"/>
          </a:xfrm>
          <a:prstGeom prst="rect">
            <a:avLst/>
          </a:prstGeom>
          <a:solidFill>
            <a:srgbClr val="FFFFFF"/>
          </a:solidFill>
        </p:spPr>
        <p:txBody>
          <a:bodyPr lIns="0" tIns="0" rIns="0" bIns="0" wrap="none">
            <a:noAutofit/>
          </a:bodyPr>
          <a:p>
            <a:pPr indent="0"/>
            <a:r>
              <a:rPr lang="en-US" b="1" sz="1100">
                <a:latin typeface="Times New Roman"/>
              </a:rPr>
              <a:t>2S</a:t>
            </a:r>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FDFDFE"/>
        </a:solidFill>
        <a:effectLst/>
      </p:bgPr>
    </p:bg>
    <p:spTree>
      <p:nvGrpSpPr>
        <p:cNvPr id="1" name=""/>
        <p:cNvGrpSpPr/>
        <p:nvPr/>
      </p:nvGrpSpPr>
      <p:grpSpPr/>
      <p:sp>
        <p:nvSpPr>
          <p:cNvPr id="2" name=""/>
          <p:cNvSpPr/>
          <p:nvPr/>
        </p:nvSpPr>
        <p:spPr>
          <a:xfrm>
            <a:off x="1109472" y="999744"/>
            <a:ext cx="5230368" cy="3267456"/>
          </a:xfrm>
          <a:prstGeom prst="rect">
            <a:avLst/>
          </a:prstGeom>
          <a:solidFill>
            <a:srgbClr val="FFFFFF"/>
          </a:solidFill>
        </p:spPr>
        <p:txBody>
          <a:bodyPr lIns="0" tIns="0" rIns="0" bIns="0">
            <a:noAutofit/>
          </a:bodyPr>
          <a:p>
            <a:pPr algn="just" indent="0">
              <a:lnSpc>
                <a:spcPts val="2413"/>
              </a:lnSpc>
            </a:pPr>
            <a:r>
              <a:rPr lang="zh-TW" sz="1100">
                <a:latin typeface="MingLiU"/>
                <a:ea typeface="MingLiU"/>
              </a:rPr>
              <a:t>级的建设賽金</a:t>
            </a:r>
            <a:r>
              <a:rPr lang="zh-CN" sz="1100">
                <a:latin typeface="MingLiU"/>
                <a:ea typeface="MingLiU"/>
              </a:rPr>
              <a:t>星成。</a:t>
            </a:r>
          </a:p>
          <a:p>
            <a:pPr algn="just" indent="0">
              <a:lnSpc>
                <a:spcPts val="2413"/>
              </a:lnSpc>
            </a:pPr>
            <a:r>
              <a:rPr lang="en-US" b="1" sz="1100">
                <a:latin typeface="Times New Roman"/>
              </a:rPr>
              <a:t>6.2</a:t>
            </a:r>
            <a:r>
              <a:rPr lang="zh-TW" sz="1100">
                <a:latin typeface="MingLiU"/>
                <a:ea typeface="MingLiU"/>
              </a:rPr>
              <a:t>小区安全防菟*说应技市公安眉《关</a:t>
            </a:r>
            <a:r>
              <a:rPr lang="zh-CN" sz="1100">
                <a:latin typeface="MingLiU"/>
                <a:ea typeface="MingLiU"/>
              </a:rPr>
              <a:t>于貌更</a:t>
            </a:r>
            <a:r>
              <a:rPr lang="zh-TW" sz="1100">
                <a:latin typeface="MingLiU"/>
                <a:ea typeface="MingLiU"/>
              </a:rPr>
              <a:t>安全捜术防菟工謹靜*和驗收 工作的意见（</a:t>
            </a:r>
            <a:r>
              <a:rPr lang="zh-TW" b="1" sz="1100">
                <a:latin typeface="Times New Roman"/>
                <a:ea typeface="Times New Roman"/>
              </a:rPr>
              <a:t>2018</a:t>
            </a:r>
            <a:r>
              <a:rPr lang="zh-TW" sz="1100">
                <a:latin typeface="MingLiU"/>
                <a:ea typeface="MingLiU"/>
              </a:rPr>
              <a:t>版））（公办发</a:t>
            </a:r>
            <a:r>
              <a:rPr lang="en-US" b="1" sz="1100">
                <a:latin typeface="Times New Roman"/>
              </a:rPr>
              <a:t>（2018］</a:t>
            </a:r>
            <a:r>
              <a:rPr lang="zh-TW" sz="1100">
                <a:latin typeface="MingLiU"/>
                <a:ea typeface="MingLiU"/>
              </a:rPr>
              <a:t>播</a:t>
            </a:r>
            <a:r>
              <a:rPr lang="zh-TW" b="1" sz="1100">
                <a:latin typeface="Times New Roman"/>
                <a:ea typeface="Times New Roman"/>
              </a:rPr>
              <a:t>5</a:t>
            </a:r>
            <a:r>
              <a:rPr lang="zh-TW" sz="1100">
                <a:latin typeface="MingLiU"/>
                <a:ea typeface="MingLiU"/>
              </a:rPr>
              <a:t>号）的</a:t>
            </a:r>
            <a:r>
              <a:rPr lang="en-US" b="1" sz="1100">
                <a:latin typeface="Times New Roman"/>
              </a:rPr>
              <a:t>JK</a:t>
            </a:r>
            <a:r>
              <a:rPr lang="zh-TW" sz="1100">
                <a:latin typeface="MingLiU"/>
                <a:ea typeface="MingLiU"/>
              </a:rPr>
              <a:t>定遂行方案评审和夏工验收。 竇格</a:t>
            </a:r>
            <a:r>
              <a:rPr lang="zh-CN" sz="1100">
                <a:latin typeface="MingLiU"/>
                <a:ea typeface="MingLiU"/>
              </a:rPr>
              <a:t>编制娃</a:t>
            </a:r>
            <a:r>
              <a:rPr lang="en-US" b="1" sz="1100">
                <a:latin typeface="Times New Roman"/>
              </a:rPr>
              <a:t>SU</a:t>
            </a:r>
            <a:r>
              <a:rPr lang="zh-TW" sz="1100">
                <a:latin typeface="MingLiU"/>
                <a:ea typeface="MingLiU"/>
              </a:rPr>
              <a:t>芥州帯安防氏蛻如步發计方案许車否整的躺制長求〉、《苏州市安 防系统装工睑收實料的场彰鮮京 ＞景行,</a:t>
            </a:r>
          </a:p>
          <a:p>
            <a:pPr algn="just" indent="0">
              <a:lnSpc>
                <a:spcPts val="2413"/>
              </a:lnSpc>
            </a:pPr>
            <a:r>
              <a:rPr lang="en-US" b="1" sz="1100">
                <a:latin typeface="Times New Roman"/>
              </a:rPr>
              <a:t>6.3</a:t>
            </a:r>
            <a:r>
              <a:rPr lang="zh-TW" sz="1100">
                <a:latin typeface="MingLiU"/>
                <a:ea typeface="MingLiU"/>
              </a:rPr>
              <a:t>小区安防水统先成蝶保斯应不夕于二</a:t>
            </a:r>
            <a:r>
              <a:rPr lang="zh-CN" sz="1100">
                <a:latin typeface="MingLiU"/>
                <a:ea typeface="MingLiU"/>
              </a:rPr>
              <a:t>年.</a:t>
            </a:r>
            <a:r>
              <a:rPr lang="zh-TW" sz="1100">
                <a:latin typeface="MingLiU"/>
                <a:ea typeface="MingLiU"/>
              </a:rPr>
              <a:t>有关</a:t>
            </a:r>
            <a:r>
              <a:rPr lang="zh-TW" b="1" sz="1100">
                <a:latin typeface="Times New Roman"/>
                <a:ea typeface="Times New Roman"/>
              </a:rPr>
              <a:t>8</a:t>
            </a:r>
            <a:r>
              <a:rPr lang="zh-TW" sz="1100">
                <a:latin typeface="MingLiU"/>
                <a:ea typeface="MingLiU"/>
              </a:rPr>
              <a:t>麻限</a:t>
            </a:r>
            <a:r>
              <a:rPr lang="zh-TW" b="1" sz="1100">
                <a:latin typeface="Times New Roman"/>
                <a:ea typeface="Times New Roman"/>
              </a:rPr>
              <a:t>4</a:t>
            </a:r>
            <a:r>
              <a:rPr lang="zh-TW" sz="1100">
                <a:latin typeface="MingLiU"/>
                <a:ea typeface="MingLiU"/>
              </a:rPr>
              <a:t>■内底成女合</a:t>
            </a:r>
            <a:r>
              <a:rPr lang="zh-CN" sz="1100">
                <a:latin typeface="MingLiU"/>
                <a:ea typeface="MingLiU"/>
              </a:rPr>
              <a:t>同彩埃 </a:t>
            </a:r>
            <a:r>
              <a:rPr lang="zh-TW" sz="1100">
                <a:latin typeface="MingLiU"/>
                <a:ea typeface="MingLiU"/>
              </a:rPr>
              <a:t>工资料中体现。允昧期届南節，应由开发</a:t>
            </a:r>
            <a:r>
              <a:rPr lang="zh-TW" b="1" sz="1100">
                <a:latin typeface="Times New Roman"/>
                <a:ea typeface="Times New Roman"/>
              </a:rPr>
              <a:t>0</a:t>
            </a:r>
            <a:r>
              <a:rPr lang="zh-TW" sz="1100">
                <a:latin typeface="MingLiU"/>
                <a:ea typeface="MingLiU"/>
              </a:rPr>
              <a:t>或啊</a:t>
            </a:r>
            <a:r>
              <a:rPr lang="zh-TW" b="1" sz="1100">
                <a:latin typeface="Times New Roman"/>
                <a:ea typeface="Times New Roman"/>
              </a:rPr>
              <a:t>9</a:t>
            </a:r>
            <a:r>
              <a:rPr lang="zh-TW" sz="1100">
                <a:latin typeface="MingLiU"/>
                <a:ea typeface="MingLiU"/>
              </a:rPr>
              <a:t>於毎与</a:t>
            </a:r>
            <a:r>
              <a:rPr lang="zh-TW" b="1" sz="1100">
                <a:latin typeface="Times New Roman"/>
                <a:ea typeface="Times New Roman"/>
              </a:rPr>
              <a:t>4</a:t>
            </a:r>
            <a:r>
              <a:rPr lang="zh-TW" sz="1100">
                <a:latin typeface="MingLiU"/>
                <a:ea typeface="MingLiU"/>
              </a:rPr>
              <a:t>业城护公词婪订堆护 合同</a:t>
            </a:r>
            <a:r>
              <a:rPr lang="en-US" sz="1100">
                <a:latin typeface="MingLiU"/>
              </a:rPr>
              <a:t>■</a:t>
            </a:r>
            <a:r>
              <a:rPr lang="zh-TW" sz="1100">
                <a:latin typeface="MingLiU"/>
                <a:ea typeface="MingLiU"/>
              </a:rPr>
              <a:t>应建立有效的曾理情慮，定黯迎行用</a:t>
            </a:r>
            <a:r>
              <a:rPr lang="en-US" b="1" sz="1100">
                <a:latin typeface="Times New Roman"/>
              </a:rPr>
              <a:t>9H*</a:t>
            </a:r>
            <a:r>
              <a:rPr lang="zh-TW" sz="1100">
                <a:latin typeface="MingLiU"/>
                <a:ea typeface="MingLiU"/>
              </a:rPr>
              <a:t>豪工作，及对拌除就律.湧汰、 史费这斯利扱坪的诀备洋君，保拌各果琉处于鬼好的运行状角。</a:t>
            </a:r>
          </a:p>
          <a:p>
            <a:pPr algn="just" indent="0">
              <a:lnSpc>
                <a:spcPts val="2413"/>
              </a:lnSpc>
            </a:pPr>
            <a:r>
              <a:rPr lang="en-US" b="1" sz="1100">
                <a:latin typeface="Times New Roman"/>
              </a:rPr>
              <a:t>6.4</a:t>
            </a:r>
            <a:r>
              <a:rPr lang="zh-TW" sz="1100">
                <a:latin typeface="MingLiU"/>
                <a:ea typeface="MingLiU"/>
              </a:rPr>
              <a:t>小区设计方;</a:t>
            </a:r>
            <a:r>
              <a:rPr lang="en-US" b="1" sz="1100">
                <a:latin typeface="Times New Roman"/>
              </a:rPr>
              <a:t>S</a:t>
            </a:r>
            <a:r>
              <a:rPr lang="zh-TW" sz="1100">
                <a:latin typeface="MingLiU"/>
                <a:ea typeface="MingLiU"/>
              </a:rPr>
              <a:t>评审意見看敷第为</a:t>
            </a:r>
            <a:r>
              <a:rPr lang="zh-TW" b="1" sz="1100">
                <a:latin typeface="Times New Roman"/>
                <a:ea typeface="Times New Roman"/>
              </a:rPr>
              <a:t>3</a:t>
            </a:r>
            <a:r>
              <a:rPr lang="zh-TW" sz="1100">
                <a:latin typeface="MingLiU"/>
                <a:ea typeface="MingLiU"/>
              </a:rPr>
              <a:t>年.圏出</a:t>
            </a:r>
            <a:r>
              <a:rPr lang="zh-TW" b="1" sz="1100">
                <a:latin typeface="Times New Roman"/>
                <a:ea typeface="Times New Roman"/>
              </a:rPr>
              <a:t>3</a:t>
            </a:r>
            <a:r>
              <a:rPr lang="zh-TW" sz="1100">
                <a:latin typeface="MingLiU"/>
                <a:ea typeface="MingLiU"/>
              </a:rPr>
              <a:t>年未进行</a:t>
            </a:r>
            <a:r>
              <a:rPr lang="zh-CN" sz="1100">
                <a:latin typeface="MingLiU"/>
                <a:ea typeface="MingLiU"/>
              </a:rPr>
              <a:t>粉攻.</a:t>
            </a:r>
            <a:r>
              <a:rPr lang="zh-TW" sz="1100">
                <a:latin typeface="MingLiU"/>
                <a:ea typeface="MingLiU"/>
              </a:rPr>
              <a:t>中何出台新 标准的.应宣寿务案</a:t>
            </a:r>
            <a:r>
              <a:rPr lang="en-US" b="1" sz="1100">
                <a:latin typeface="Times New Roman"/>
              </a:rPr>
              <a:t>Jfc</a:t>
            </a:r>
            <a:r>
              <a:rPr lang="zh-TW" sz="1100">
                <a:latin typeface="MingLiU"/>
                <a:ea typeface="MingLiU"/>
              </a:rPr>
              <a:t>评审.</a:t>
            </a:r>
          </a:p>
        </p:txBody>
      </p:sp>
      <p:sp>
        <p:nvSpPr>
          <p:cNvPr id="3" name=""/>
          <p:cNvSpPr/>
          <p:nvPr/>
        </p:nvSpPr>
        <p:spPr>
          <a:xfrm>
            <a:off x="3657600" y="10009632"/>
            <a:ext cx="134112" cy="109728"/>
          </a:xfrm>
          <a:prstGeom prst="rect">
            <a:avLst/>
          </a:prstGeom>
          <a:solidFill>
            <a:srgbClr val="FFFFFF"/>
          </a:solidFill>
        </p:spPr>
        <p:txBody>
          <a:bodyPr lIns="0" tIns="0" rIns="0" bIns="0" wrap="none">
            <a:noAutofit/>
          </a:bodyPr>
          <a:p>
            <a:pPr indent="0"/>
            <a:r>
              <a:rPr lang="en-US" b="1" sz="850">
                <a:latin typeface="Times New Roman"/>
              </a:rPr>
              <a:t>M</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DFDFE"/>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1158240" y="3023616"/>
            <a:ext cx="5864352" cy="5132832"/>
          </a:xfrm>
          <a:prstGeom prst="rect">
            <a:avLst/>
          </a:prstGeom>
        </p:spPr>
      </p:pic>
      <p:sp>
        <p:nvSpPr>
          <p:cNvPr id="3" name=""/>
          <p:cNvSpPr/>
          <p:nvPr/>
        </p:nvSpPr>
        <p:spPr>
          <a:xfrm>
            <a:off x="1170432" y="902208"/>
            <a:ext cx="5230368" cy="816864"/>
          </a:xfrm>
          <a:prstGeom prst="rect">
            <a:avLst/>
          </a:prstGeom>
          <a:solidFill>
            <a:srgbClr val="FFFFFF"/>
          </a:solidFill>
        </p:spPr>
        <p:txBody>
          <a:bodyPr lIns="0" tIns="0" rIns="0" bIns="0">
            <a:noAutofit/>
          </a:bodyPr>
          <a:p>
            <a:pPr indent="0">
              <a:lnSpc>
                <a:spcPts val="2592"/>
              </a:lnSpc>
            </a:pPr>
            <a:r>
              <a:rPr lang="zh-CN" b="1" sz="1100">
                <a:latin typeface="Times New Roman"/>
                <a:ea typeface="Times New Roman"/>
              </a:rPr>
              <a:t>3</a:t>
            </a:r>
            <a:r>
              <a:rPr lang="zh-TW" sz="1100">
                <a:latin typeface="MingLiU"/>
                <a:ea typeface="MingLiU"/>
              </a:rPr>
              <a:t>术语身定乂</a:t>
            </a:r>
          </a:p>
          <a:p>
            <a:pPr indent="0">
              <a:lnSpc>
                <a:spcPts val="2592"/>
              </a:lnSpc>
            </a:pPr>
            <a:r>
              <a:rPr lang="en-US" b="1" sz="1100">
                <a:latin typeface="Times New Roman"/>
              </a:rPr>
              <a:t>3. </a:t>
            </a:r>
            <a:r>
              <a:rPr lang="zh-TW" b="1" sz="1100">
                <a:latin typeface="Times New Roman"/>
                <a:ea typeface="Times New Roman"/>
              </a:rPr>
              <a:t>1</a:t>
            </a:r>
            <a:r>
              <a:rPr lang="zh-TW" sz="1100">
                <a:latin typeface="MingLiU"/>
                <a:ea typeface="MingLiU"/>
              </a:rPr>
              <a:t>《住馬小区安全訪麓系蝶边用枝术票我》</a:t>
            </a:r>
            <a:r>
              <a:rPr lang="en-US" b="1" sz="1100">
                <a:latin typeface="Times New Roman"/>
              </a:rPr>
              <a:t>CWT21741</a:t>
            </a:r>
            <a:r>
              <a:rPr lang="zh-TW" sz="1100">
                <a:latin typeface="MingLiU"/>
                <a:ea typeface="MingLiU"/>
              </a:rPr>
              <a:t>中确史</a:t>
            </a:r>
            <a:r>
              <a:rPr lang="zh-CN" sz="1100">
                <a:latin typeface="MingLiU"/>
                <a:ea typeface="MingLiU"/>
              </a:rPr>
              <a:t>的术语</a:t>
            </a:r>
            <a:r>
              <a:rPr lang="zh-TW" sz="1100">
                <a:latin typeface="MingLiU"/>
                <a:ea typeface="MingLiU"/>
              </a:rPr>
              <a:t>和定义 拭用于</a:t>
            </a:r>
            <a:r>
              <a:rPr lang="zh-CN" sz="1100">
                <a:latin typeface="MingLiU"/>
                <a:ea typeface="MingLiU"/>
              </a:rPr>
              <a:t>木要</a:t>
            </a:r>
            <a:r>
              <a:rPr lang="zh-TW" sz="1100">
                <a:latin typeface="MingLiU"/>
                <a:ea typeface="MingLiU"/>
              </a:rPr>
              <a:t>求。</a:t>
            </a:r>
          </a:p>
        </p:txBody>
      </p:sp>
      <p:sp>
        <p:nvSpPr>
          <p:cNvPr id="4" name=""/>
          <p:cNvSpPr/>
          <p:nvPr/>
        </p:nvSpPr>
        <p:spPr>
          <a:xfrm>
            <a:off x="1170432" y="2157984"/>
            <a:ext cx="5230368" cy="804672"/>
          </a:xfrm>
          <a:prstGeom prst="rect">
            <a:avLst/>
          </a:prstGeom>
          <a:solidFill>
            <a:srgbClr val="FFFFFF"/>
          </a:solidFill>
        </p:spPr>
        <p:txBody>
          <a:bodyPr lIns="0" tIns="0" rIns="0" bIns="0">
            <a:noAutofit/>
          </a:bodyPr>
          <a:p>
            <a:pPr indent="0">
              <a:lnSpc>
                <a:spcPts val="2496"/>
              </a:lnSpc>
            </a:pPr>
            <a:r>
              <a:rPr lang="zh-TW" b="1" sz="1100">
                <a:latin typeface="Times New Roman"/>
                <a:ea typeface="Times New Roman"/>
              </a:rPr>
              <a:t>4</a:t>
            </a:r>
            <a:r>
              <a:rPr lang="zh-TW" sz="1100">
                <a:latin typeface="MingLiU"/>
                <a:ea typeface="MingLiU"/>
              </a:rPr>
              <a:t>安全技木防据系轨*木範成</a:t>
            </a:r>
          </a:p>
          <a:p>
            <a:pPr indent="0">
              <a:lnSpc>
                <a:spcPts val="2496"/>
              </a:lnSpc>
            </a:pPr>
            <a:r>
              <a:rPr lang="zh-TW" b="1" sz="1100">
                <a:latin typeface="Times New Roman"/>
                <a:ea typeface="Times New Roman"/>
              </a:rPr>
              <a:t>4, 1</a:t>
            </a:r>
            <a:r>
              <a:rPr lang="zh-TW" sz="1100">
                <a:latin typeface="MingLiU"/>
                <a:ea typeface="MingLiU"/>
              </a:rPr>
              <a:t>住宅小区安会皆范集凭一腐由周界狀饮、公共强域貪会防范、住戸安</a:t>
            </a:r>
            <a:r>
              <a:rPr lang="zh-TW" b="1" sz="1100">
                <a:latin typeface="Times New Roman"/>
                <a:ea typeface="Times New Roman"/>
              </a:rPr>
              <a:t>4</a:t>
            </a:r>
            <a:r>
              <a:rPr lang="zh-TW" sz="1100">
                <a:latin typeface="MingLiU"/>
                <a:ea typeface="MingLiU"/>
              </a:rPr>
              <a:t>■肪 苑及小区坚控中心（安全管理鄭統）</a:t>
            </a:r>
            <a:r>
              <a:rPr lang="en-US" b="1" sz="1100">
                <a:latin typeface="Times New Roman"/>
              </a:rPr>
              <a:t>BW^igA.</a:t>
            </a:r>
            <a:r>
              <a:rPr lang="zh-TW" sz="1100">
                <a:latin typeface="MingLiU"/>
                <a:ea typeface="MingLiU"/>
              </a:rPr>
              <a:t>果筑弟*架拊見由</a:t>
            </a:r>
            <a:r>
              <a:rPr lang="zh-TW" b="1" sz="1100">
                <a:latin typeface="Times New Roman"/>
                <a:ea typeface="Times New Roman"/>
              </a:rPr>
              <a:t>1</a:t>
            </a:r>
            <a:r>
              <a:rPr lang="zh-TW" sz="1100">
                <a:latin typeface="MingLiU"/>
                <a:ea typeface="MingLiU"/>
              </a:rPr>
              <a:t>。</a:t>
            </a:r>
          </a:p>
        </p:txBody>
      </p:sp>
      <p:sp>
        <p:nvSpPr>
          <p:cNvPr id="5" name=""/>
          <p:cNvSpPr/>
          <p:nvPr/>
        </p:nvSpPr>
        <p:spPr>
          <a:xfrm>
            <a:off x="2621280" y="8266176"/>
            <a:ext cx="2548128" cy="182880"/>
          </a:xfrm>
          <a:prstGeom prst="rect">
            <a:avLst/>
          </a:prstGeom>
          <a:solidFill>
            <a:srgbClr val="FFFFFF"/>
          </a:solidFill>
        </p:spPr>
        <p:txBody>
          <a:bodyPr lIns="0" tIns="0" rIns="0" bIns="0" wrap="none">
            <a:noAutofit/>
          </a:bodyPr>
          <a:p>
            <a:pPr indent="0"/>
            <a:r>
              <a:rPr lang="en-US" b="1" sz="1100">
                <a:latin typeface="Times New Roman"/>
              </a:rPr>
              <a:t>E1</a:t>
            </a:r>
            <a:r>
              <a:rPr lang="zh-TW" sz="1100">
                <a:latin typeface="MingLiU"/>
                <a:ea typeface="MingLiU"/>
              </a:rPr>
              <a:t>隹宅小区安全防傕史統善本栗枸所</a:t>
            </a:r>
          </a:p>
        </p:txBody>
      </p:sp>
      <p:sp>
        <p:nvSpPr>
          <p:cNvPr id="6" name=""/>
          <p:cNvSpPr/>
          <p:nvPr/>
        </p:nvSpPr>
        <p:spPr>
          <a:xfrm>
            <a:off x="1207008" y="8985504"/>
            <a:ext cx="1146048" cy="475488"/>
          </a:xfrm>
          <a:prstGeom prst="rect">
            <a:avLst/>
          </a:prstGeom>
          <a:solidFill>
            <a:srgbClr val="FFFFFF"/>
          </a:solidFill>
        </p:spPr>
        <p:txBody>
          <a:bodyPr lIns="0" tIns="0" rIns="0" bIns="0">
            <a:noAutofit/>
          </a:bodyPr>
          <a:p>
            <a:pPr indent="0">
              <a:spcAft>
                <a:spcPts val="700"/>
              </a:spcAft>
            </a:pPr>
            <a:r>
              <a:rPr lang="zh-TW" b="1" sz="1100">
                <a:latin typeface="Times New Roman"/>
                <a:ea typeface="Times New Roman"/>
              </a:rPr>
              <a:t>5</a:t>
            </a:r>
            <a:r>
              <a:rPr lang="zh-TW" sz="1100">
                <a:latin typeface="MingLiU"/>
                <a:ea typeface="MingLiU"/>
              </a:rPr>
              <a:t>系焼枚术菱求</a:t>
            </a:r>
          </a:p>
          <a:p>
            <a:pPr indent="0"/>
            <a:r>
              <a:rPr lang="en-US" b="1" sz="1100">
                <a:latin typeface="Times New Roman"/>
              </a:rPr>
              <a:t>5.1</a:t>
            </a:r>
            <a:r>
              <a:rPr lang="zh-TW" sz="1100">
                <a:latin typeface="MingLiU"/>
                <a:ea typeface="MingLiU"/>
              </a:rPr>
              <a:t>籌本昊求</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CFCFC"/>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1450848" y="5827776"/>
            <a:ext cx="5279136" cy="3681984"/>
          </a:xfrm>
          <a:prstGeom prst="rect">
            <a:avLst/>
          </a:prstGeom>
        </p:spPr>
      </p:pic>
      <p:sp>
        <p:nvSpPr>
          <p:cNvPr id="3" name=""/>
          <p:cNvSpPr/>
          <p:nvPr/>
        </p:nvSpPr>
        <p:spPr>
          <a:xfrm>
            <a:off x="1463040" y="1011936"/>
            <a:ext cx="5266944" cy="4474464"/>
          </a:xfrm>
          <a:prstGeom prst="rect">
            <a:avLst/>
          </a:prstGeom>
          <a:solidFill>
            <a:srgbClr val="FFFFFF"/>
          </a:solidFill>
        </p:spPr>
        <p:txBody>
          <a:bodyPr lIns="0" tIns="0" rIns="0" bIns="0">
            <a:noAutofit/>
          </a:bodyPr>
          <a:p>
            <a:pPr algn="just" indent="0">
              <a:lnSpc>
                <a:spcPts val="2496"/>
              </a:lnSpc>
            </a:pPr>
            <a:r>
              <a:rPr lang="en-US" b="1" sz="1100">
                <a:latin typeface="Times New Roman"/>
              </a:rPr>
              <a:t>5.11</a:t>
            </a:r>
            <a:r>
              <a:rPr lang="zh-TW" sz="1100">
                <a:latin typeface="MingLiU"/>
                <a:ea typeface="MingLiU"/>
              </a:rPr>
              <a:t>安金肉苑</a:t>
            </a:r>
            <a:r>
              <a:rPr lang="zh-CN" sz="1100">
                <a:latin typeface="MingLiU"/>
                <a:ea typeface="MingLiU"/>
              </a:rPr>
              <a:t>系绕府</a:t>
            </a:r>
            <a:r>
              <a:rPr lang="zh-TW" sz="1100">
                <a:latin typeface="MingLiU"/>
                <a:ea typeface="MingLiU"/>
              </a:rPr>
              <a:t>与小区</a:t>
            </a:r>
            <a:r>
              <a:rPr lang="zh-CN" sz="1100">
                <a:latin typeface="MingLiU"/>
                <a:ea typeface="MingLiU"/>
              </a:rPr>
              <a:t>的建敌</a:t>
            </a:r>
            <a:r>
              <a:rPr lang="zh-TW" sz="1100">
                <a:latin typeface="MingLiU"/>
                <a:ea typeface="MingLiU"/>
              </a:rPr>
              <a:t>標会域计、司责施工、幀立驗收，同时交付 使肌</a:t>
            </a:r>
          </a:p>
          <a:p>
            <a:pPr algn="r" marR="484700" indent="0">
              <a:lnSpc>
                <a:spcPct val="75000"/>
              </a:lnSpc>
            </a:pPr>
            <a:r>
              <a:rPr lang="en-US" b="1" sz="1100">
                <a:latin typeface="Times New Roman"/>
              </a:rPr>
              <a:t>.</a:t>
            </a:r>
          </a:p>
          <a:p>
            <a:pPr algn="just" indent="0">
              <a:lnSpc>
                <a:spcPts val="2400"/>
              </a:lnSpc>
            </a:pPr>
            <a:r>
              <a:rPr lang="en-US" b="1" sz="1100">
                <a:latin typeface="Times New Roman"/>
              </a:rPr>
              <a:t>5.1.2</a:t>
            </a:r>
            <a:r>
              <a:rPr lang="zh-TW" sz="1100">
                <a:latin typeface="MingLiU"/>
                <a:ea typeface="MingLiU"/>
              </a:rPr>
              <a:t>小区安金酹卮工看型序&amp;符合《安</a:t>
            </a:r>
            <a:r>
              <a:rPr lang="zh-TW" sz="1200">
                <a:latin typeface="Times New Roman"/>
                <a:ea typeface="Times New Roman"/>
              </a:rPr>
              <a:t>♦</a:t>
            </a:r>
            <a:r>
              <a:rPr lang="zh-TW" sz="1100">
                <a:latin typeface="MingLiU"/>
                <a:ea typeface="MingLiU"/>
              </a:rPr>
              <a:t>信笊工程覆序与</a:t>
            </a:r>
            <a:r>
              <a:rPr lang="zh-CN" sz="1100">
                <a:latin typeface="MingLiU"/>
                <a:ea typeface="MingLiU"/>
              </a:rPr>
              <a:t>昙家〉</a:t>
            </a:r>
            <a:r>
              <a:rPr lang="en-US" b="1" sz="1100">
                <a:latin typeface="Times New Roman"/>
              </a:rPr>
              <a:t>GA/I75</a:t>
            </a:r>
            <a:r>
              <a:rPr lang="zh-TW" sz="1100">
                <a:latin typeface="MingLiU"/>
                <a:ea typeface="MingLiU"/>
              </a:rPr>
              <a:t>的短 定.安全阱館系慢的</a:t>
            </a:r>
            <a:r>
              <a:rPr lang="zh-CN" sz="1100">
                <a:latin typeface="MingLiU"/>
                <a:ea typeface="MingLiU"/>
              </a:rPr>
              <a:t>设订原</a:t>
            </a:r>
            <a:r>
              <a:rPr lang="zh-TW" sz="1100">
                <a:latin typeface="MingLiU"/>
                <a:ea typeface="MingLiU"/>
              </a:rPr>
              <a:t>別、被计旻素、</a:t>
            </a:r>
            <a:r>
              <a:rPr lang="zh-CN" sz="1100">
                <a:latin typeface="MingLiU"/>
                <a:ea typeface="MingLiU"/>
              </a:rPr>
              <a:t>半成</a:t>
            </a:r>
            <a:r>
              <a:rPr lang="en-US" b="1" sz="1100">
                <a:latin typeface="Times New Roman"/>
              </a:rPr>
              <a:t>K</a:t>
            </a:r>
            <a:r>
              <a:rPr lang="zh-TW" sz="1100">
                <a:latin typeface="MingLiU"/>
                <a:ea typeface="MingLiU"/>
              </a:rPr>
              <a:t>■与*线.以及供电、詩亀与 捜地慢计成符合《安全防食工绶垣术怀准〉。的。陆-</a:t>
            </a:r>
            <a:r>
              <a:rPr lang="zh-TW" b="1" sz="1100">
                <a:latin typeface="Times New Roman"/>
                <a:ea typeface="Times New Roman"/>
              </a:rPr>
              <a:t>20</a:t>
            </a:r>
            <a:r>
              <a:rPr lang="zh-TW" sz="1100">
                <a:latin typeface="MingLiU"/>
                <a:ea typeface="MingLiU"/>
              </a:rPr>
              <a:t>播笛</a:t>
            </a:r>
            <a:r>
              <a:rPr lang="zh-TW" b="1" sz="1100">
                <a:latin typeface="Times New Roman"/>
                <a:ea typeface="Times New Roman"/>
              </a:rPr>
              <a:t>6</a:t>
            </a:r>
            <a:r>
              <a:rPr lang="zh-TW" sz="1100">
                <a:latin typeface="MingLiU"/>
                <a:ea typeface="MingLiU"/>
              </a:rPr>
              <a:t>業約姐美館支.</a:t>
            </a:r>
          </a:p>
          <a:p>
            <a:pPr algn="just" indent="0">
              <a:lnSpc>
                <a:spcPts val="2400"/>
              </a:lnSpc>
            </a:pPr>
            <a:r>
              <a:rPr lang="zh-TW" b="1" sz="1100">
                <a:latin typeface="Times New Roman"/>
                <a:ea typeface="Times New Roman"/>
              </a:rPr>
              <a:t>513</a:t>
            </a:r>
            <a:r>
              <a:rPr lang="zh-TW" sz="1100">
                <a:latin typeface="MingLiU"/>
                <a:ea typeface="MingLiU"/>
              </a:rPr>
              <a:t>玄余劳荒系统申絕尼焼设書伽户品，应勾合国家撲修笙兑、现材鎧</a:t>
            </a:r>
            <a:r>
              <a:rPr lang="en-US" b="1" sz="1100">
                <a:latin typeface="Times New Roman"/>
              </a:rPr>
              <a:t>*1</a:t>
            </a:r>
            <a:r>
              <a:rPr lang="zh-TW" sz="1100">
                <a:latin typeface="MingLiU"/>
                <a:ea typeface="MingLiU"/>
              </a:rPr>
              <a:t>祿杯 旗奪安全盼苑管建的旻糸,</a:t>
            </a:r>
          </a:p>
          <a:p>
            <a:pPr algn="just" indent="0">
              <a:lnSpc>
                <a:spcPts val="2376"/>
              </a:lnSpc>
            </a:pPr>
            <a:r>
              <a:rPr lang="en-US" b="1" sz="1100">
                <a:latin typeface="Times New Roman"/>
              </a:rPr>
              <a:t>5.1 </a:t>
            </a:r>
            <a:r>
              <a:rPr lang="zh-TW" b="1" sz="1100">
                <a:latin typeface="Times New Roman"/>
                <a:ea typeface="Times New Roman"/>
              </a:rPr>
              <a:t>4</a:t>
            </a:r>
            <a:r>
              <a:rPr lang="zh-CN" sz="1100">
                <a:latin typeface="MingLiU"/>
                <a:ea typeface="MingLiU"/>
              </a:rPr>
              <a:t>小区安</a:t>
            </a:r>
            <a:r>
              <a:rPr lang="zh-TW" sz="1100">
                <a:latin typeface="MingLiU"/>
                <a:ea typeface="MingLiU"/>
              </a:rPr>
              <a:t>全物落景帔的设什庄调及公奈野飽费入弟</a:t>
            </a:r>
            <a:r>
              <a:rPr lang="en-US" b="1" sz="1100">
                <a:latin typeface="Times New Roman"/>
              </a:rPr>
              <a:t>li</a:t>
            </a:r>
            <a:r>
              <a:rPr lang="zh-TW" sz="1100">
                <a:latin typeface="MingLiU"/>
                <a:ea typeface="MingLiU"/>
              </a:rPr>
              <a:t>夢*</a:t>
            </a:r>
            <a:r>
              <a:rPr lang="zh-CN" sz="1100">
                <a:latin typeface="MingLiU"/>
                <a:ea typeface="MingLiU"/>
              </a:rPr>
              <a:t>同**</a:t>
            </a:r>
            <a:r>
              <a:rPr lang="zh-TW" sz="1100">
                <a:latin typeface="MingLiU"/>
                <a:ea typeface="MingLiU"/>
              </a:rPr>
              <a:t>公麦灯岌 投書泉同糸使的厦彼布协済、配套</a:t>
            </a:r>
            <a:r>
              <a:rPr lang="zh-CN" sz="1100">
                <a:latin typeface="MingLiU"/>
                <a:ea typeface="MingLiU"/>
              </a:rPr>
              <a:t>•作</a:t>
            </a:r>
            <a:r>
              <a:rPr lang="zh-TW" sz="1100">
                <a:latin typeface="MingLiU"/>
                <a:ea typeface="MingLiU"/>
              </a:rPr>
              <a:t>为社</a:t>
            </a:r>
            <a:r>
              <a:rPr lang="zh-CN" sz="1100">
                <a:latin typeface="MingLiU"/>
                <a:ea typeface="MingLiU"/>
              </a:rPr>
              <a:t>会款映</a:t>
            </a:r>
            <a:r>
              <a:rPr lang="zh-TW" sz="1100">
                <a:latin typeface="MingLiU"/>
                <a:ea typeface="MingLiU"/>
              </a:rPr>
              <a:t>被參修入,湯时.工阳婚捜:</a:t>
            </a:r>
            <a:r>
              <a:rPr lang="zh-TW" b="1" sz="1100">
                <a:latin typeface="Times New Roman"/>
                <a:ea typeface="Times New Roman"/>
              </a:rPr>
              <a:t>I</a:t>
            </a:r>
            <a:r>
              <a:rPr lang="zh-TW" sz="1100">
                <a:latin typeface="MingLiU"/>
                <a:ea typeface="MingLiU"/>
              </a:rPr>
              <a:t>、 極*興*</a:t>
            </a:r>
            <a:r>
              <a:rPr lang="zh-CN" sz="1100">
                <a:latin typeface="MingLiU"/>
                <a:ea typeface="MingLiU"/>
              </a:rPr>
              <a:t>匝房舍《域奇</a:t>
            </a:r>
            <a:r>
              <a:rPr lang="zh-TW" sz="1100">
                <a:latin typeface="MingLiU"/>
                <a:ea typeface="MingLiU"/>
              </a:rPr>
              <a:t>盅悻粮曾系航</a:t>
            </a:r>
            <a:r>
              <a:rPr lang="en-US" b="1" sz="1100">
                <a:latin typeface="Times New Roman"/>
              </a:rPr>
              <a:t>ttX#4 </a:t>
            </a:r>
            <a:r>
              <a:rPr lang="zh-TW" b="1" sz="1100">
                <a:latin typeface="Times New Roman"/>
                <a:ea typeface="Times New Roman"/>
              </a:rPr>
              <a:t>#1</a:t>
            </a:r>
            <a:r>
              <a:rPr lang="zh-TW" sz="1100">
                <a:latin typeface="MingLiU"/>
                <a:ea typeface="MingLiU"/>
              </a:rPr>
              <a:t>邓分；虽用技术興哀〉</a:t>
            </a:r>
            <a:r>
              <a:rPr lang="en-US" b="1" sz="1100">
                <a:latin typeface="Times New Roman"/>
              </a:rPr>
              <a:t>（M/T 669.1</a:t>
            </a:r>
            <a:r>
              <a:rPr lang="zh-TW" sz="1100">
                <a:latin typeface="MingLiU"/>
                <a:ea typeface="MingLiU"/>
              </a:rPr>
              <a:t>毎相美标吱皇京</a:t>
            </a:r>
            <a:r>
              <a:rPr lang="en-US" b="1" sz="1100">
                <a:latin typeface="Times New Roman"/>
              </a:rPr>
              <a:t>JJ</a:t>
            </a:r>
            <a:r>
              <a:rPr lang="zh-TW" sz="1100">
                <a:latin typeface="MingLiU"/>
                <a:ea typeface="MingLiU"/>
              </a:rPr>
              <a:t>愚安令■水费会《公类安全沒錢厘控京冋佑息安金枝术 «） </a:t>
            </a:r>
            <a:r>
              <a:rPr lang="en-US" b="1" sz="1100">
                <a:latin typeface="Times New Roman"/>
              </a:rPr>
              <a:t>CB/T35114-2017 if</a:t>
            </a:r>
          </a:p>
          <a:p>
            <a:pPr algn="just" indent="0">
              <a:lnSpc>
                <a:spcPts val="2400"/>
              </a:lnSpc>
              <a:spcAft>
                <a:spcPts val="770"/>
              </a:spcAft>
            </a:pPr>
            <a:r>
              <a:rPr lang="en-US" b="1" sz="1100">
                <a:latin typeface="Times New Roman"/>
              </a:rPr>
              <a:t>5-iJ *»M</a:t>
            </a:r>
            <a:r>
              <a:rPr lang="zh-TW" sz="1100">
                <a:latin typeface="MingLiU"/>
                <a:ea typeface="MingLiU"/>
              </a:rPr>
              <a:t>的雄豊、進行、炊障弁</a:t>
            </a:r>
            <a:r>
              <a:rPr lang="en-US" b="1" sz="1100">
                <a:latin typeface="Times New Roman"/>
              </a:rPr>
              <a:t>ft</a:t>
            </a:r>
            <a:r>
              <a:rPr lang="zh-TW" sz="1100">
                <a:latin typeface="MingLiU"/>
                <a:ea typeface="MingLiU"/>
              </a:rPr>
              <a:t>愿的保存时间吱誕</a:t>
            </a:r>
            <a:r>
              <a:rPr lang="zh-TW" b="1" sz="1100">
                <a:latin typeface="Times New Roman"/>
                <a:ea typeface="Times New Roman"/>
              </a:rPr>
              <a:t>30</a:t>
            </a:r>
            <a:r>
              <a:rPr lang="zh-TW" sz="1100">
                <a:latin typeface="MingLiU"/>
                <a:ea typeface="MingLiU"/>
              </a:rPr>
              <a:t>大，以下</a:t>
            </a:r>
            <a:r>
              <a:rPr lang="en-US" b="1" sz="1100">
                <a:latin typeface="Times New Roman"/>
              </a:rPr>
              <a:t>Jifi*t </a:t>
            </a:r>
            <a:r>
              <a:rPr lang="zh-TW" sz="1100">
                <a:latin typeface="MingLiU"/>
                <a:ea typeface="MingLiU"/>
              </a:rPr>
              <a:t>我的以具侏妄点力*。</a:t>
            </a:r>
          </a:p>
          <a:p>
            <a:pPr indent="0">
              <a:lnSpc>
                <a:spcPct val="190000"/>
              </a:lnSpc>
            </a:pPr>
            <a:r>
              <a:rPr lang="en-US" b="1" sz="1100">
                <a:latin typeface="Times New Roman"/>
              </a:rPr>
              <a:t>5.1.6</a:t>
            </a:r>
            <a:r>
              <a:rPr lang="zh-TW" sz="1100">
                <a:latin typeface="MingLiU"/>
                <a:ea typeface="MingLiU"/>
              </a:rPr>
              <a:t>小区鼓!</a:t>
            </a:r>
            <a:r>
              <a:rPr lang="zh-CN" sz="1100">
                <a:latin typeface="MingLiU"/>
                <a:ea typeface="MingLiU"/>
              </a:rPr>
              <a:t>（忱</a:t>
            </a:r>
            <a:r>
              <a:rPr lang="zh-TW" sz="1100">
                <a:latin typeface="MingLiU"/>
                <a:ea typeface="MingLiU"/>
              </a:rPr>
              <a:t>心*牝</a:t>
            </a:r>
            <a:r>
              <a:rPr lang="en-US" sz="1100">
                <a:latin typeface="MingLiU"/>
              </a:rPr>
              <a:t>W</a:t>
            </a:r>
            <a:r>
              <a:rPr lang="zh-TW" sz="1100">
                <a:latin typeface="MingLiU"/>
                <a:ea typeface="MingLiU"/>
              </a:rPr>
              <a:t>虫符合麦丨豹煜定，</a:t>
            </a:r>
          </a:p>
        </p:txBody>
      </p:sp>
      <p:sp>
        <p:nvSpPr>
          <p:cNvPr id="4" name=""/>
          <p:cNvSpPr/>
          <p:nvPr/>
        </p:nvSpPr>
        <p:spPr>
          <a:xfrm>
            <a:off x="1463040" y="5657088"/>
            <a:ext cx="5266944" cy="170688"/>
          </a:xfrm>
          <a:prstGeom prst="rect">
            <a:avLst/>
          </a:prstGeom>
          <a:solidFill>
            <a:srgbClr val="FFFFFF"/>
          </a:solidFill>
        </p:spPr>
        <p:txBody>
          <a:bodyPr lIns="0" tIns="0" rIns="0" bIns="0" wrap="none">
            <a:noAutofit/>
          </a:bodyPr>
          <a:p>
            <a:pPr algn="ctr" indent="0">
              <a:lnSpc>
                <a:spcPts val="2400"/>
              </a:lnSpc>
            </a:pPr>
            <a:r>
              <a:rPr lang="zh-TW" b="1" sz="1100">
                <a:latin typeface="Times New Roman"/>
                <a:ea typeface="Times New Roman"/>
              </a:rPr>
              <a:t>« I</a:t>
            </a:r>
            <a:r>
              <a:rPr lang="zh-TW" sz="1100">
                <a:latin typeface="MingLiU"/>
                <a:ea typeface="MingLiU"/>
              </a:rPr>
              <a:t>住宅小房*金的范氏芫遊木配置</a:t>
            </a: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EFEFE"/>
        </a:solidFill>
        <a:effectLst/>
      </p:bgPr>
    </p:bg>
    <p:spTree>
      <p:nvGrpSpPr>
        <p:cNvPr id="1" name=""/>
        <p:cNvGrpSpPr/>
        <p:nvPr/>
      </p:nvGrpSpPr>
      <p:grpSpPr/>
      <p:graphicFrame>
        <p:nvGraphicFramePr>
          <p:cNvPr id="2" name=""/>
          <p:cNvGraphicFramePr>
            <a:graphicFrameLocks noGrp="1"/>
          </p:cNvGraphicFramePr>
          <p:nvPr/>
        </p:nvGraphicFramePr>
        <p:xfrm>
          <a:off x="1170432" y="853440"/>
          <a:ext cx="5291328" cy="8936736"/>
        </p:xfrm>
        <a:graphic>
          <a:graphicData uri="http://schemas.openxmlformats.org/drawingml/2006/table">
            <a:tbl>
              <a:tblPr/>
              <a:tblGrid>
                <a:gridCol w="548640"/>
                <a:gridCol w="512064"/>
                <a:gridCol w="743712"/>
                <a:gridCol w="2926080"/>
                <a:gridCol w="560832"/>
              </a:tblGrid>
              <a:tr h="438912">
                <a:tc rowSpan="2">
                  <a:txBody>
                    <a:bodyPr lIns="0" tIns="0" rIns="0" bIns="0">
                      <a:noAutofit/>
                    </a:bodyPr>
                    <a:p>
                      <a:endParaRPr sz="2100"/>
                    </a:p>
                  </a:txBody>
                  <a:tcPr marL="0" marR="0" marT="0" marB="0"/>
                </a:tc>
                <a:tc rowSpan="2">
                  <a:txBody>
                    <a:bodyPr lIns="0" tIns="0" rIns="0" bIns="0">
                      <a:noAutofit/>
                    </a:bodyPr>
                    <a:p>
                      <a:endParaRPr sz="2100"/>
                    </a:p>
                  </a:txBody>
                  <a:tcPr marL="0" marR="0" marT="0" marB="0"/>
                </a:tc>
                <a:tc rowSpan="2">
                  <a:txBody>
                    <a:bodyPr lIns="0" tIns="0" rIns="0" bIns="0">
                      <a:noAutofit/>
                    </a:bodyPr>
                    <a:p>
                      <a:pPr indent="0">
                        <a:spcBef>
                          <a:spcPts val="770"/>
                        </a:spcBef>
                      </a:pPr>
                      <a:r>
                        <a:rPr lang="zh-TW" sz="1100">
                          <a:latin typeface="MingLiU"/>
                          <a:ea typeface="MingLiU"/>
                        </a:rPr>
                        <a:t>刖界监技</a:t>
                      </a:r>
                    </a:p>
                  </a:txBody>
                  <a:tcPr marL="0" marR="0" marT="0" marB="0"/>
                </a:tc>
                <a:tc>
                  <a:txBody>
                    <a:bodyPr lIns="0" tIns="0" rIns="0" bIns="0">
                      <a:noAutofit/>
                    </a:bodyPr>
                    <a:p>
                      <a:pPr indent="0"/>
                      <a:r>
                        <a:rPr lang="zh-TW" sz="1100">
                          <a:latin typeface="MingLiU"/>
                          <a:ea typeface="MingLiU"/>
                        </a:rPr>
                        <a:t>小区屬界</a:t>
                      </a:r>
                    </a:p>
                  </a:txBody>
                  <a:tcPr marL="0" marR="0" marT="0" marB="0" anchor="ctr"/>
                </a:tc>
                <a:tc>
                  <a:txBody>
                    <a:bodyPr lIns="0" tIns="0" rIns="0" bIns="0">
                      <a:noAutofit/>
                    </a:bodyPr>
                    <a:p>
                      <a:pPr algn="just" indent="88900"/>
                      <a:r>
                        <a:rPr lang="zh-TW" sz="1100">
                          <a:latin typeface="MingLiU"/>
                          <a:ea typeface="MingLiU"/>
                        </a:rPr>
                        <a:t>应象</a:t>
                      </a:r>
                    </a:p>
                  </a:txBody>
                  <a:tcPr marL="0" marR="0" marT="0" marB="0" anchor="ctr"/>
                </a:tc>
              </a:tr>
              <a:tr h="414528">
                <a:tc vMerge="1">
                  <a:txBody>
                    <a:bodyPr lIns="0" tIns="0" rIns="0" bIns="0">
                      <a:noAutofit/>
                    </a:bodyPr>
                    <a:p>
                      <a:endParaRPr sz="2000"/>
                    </a:p>
                  </a:txBody>
                  <a:tcPr marL="0" marR="0" marT="0" marB="0"/>
                </a:tc>
                <a:tc vMerge="1">
                  <a:txBody>
                    <a:bodyPr lIns="0" tIns="0" rIns="0" bIns="0">
                      <a:noAutofit/>
                    </a:bodyPr>
                    <a:p>
                      <a:endParaRPr sz="2000"/>
                    </a:p>
                  </a:txBody>
                  <a:tcPr marL="0" marR="0" marT="0" marB="0"/>
                </a:tc>
                <a:tc vMerge="1">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与外界栢賛的河摟</a:t>
                      </a:r>
                    </a:p>
                  </a:txBody>
                  <a:tcPr marL="0" marR="0" marT="0" marB="0" anchor="ctr"/>
                </a:tc>
                <a:tc>
                  <a:txBody>
                    <a:bodyPr lIns="0" tIns="0" rIns="0" bIns="0">
                      <a:noAutofit/>
                    </a:bodyPr>
                    <a:p>
                      <a:pPr algn="just" indent="88900"/>
                      <a:r>
                        <a:rPr lang="zh-TW" sz="1100">
                          <a:latin typeface="MingLiU"/>
                          <a:ea typeface="MingLiU"/>
                        </a:rPr>
                        <a:t>应装</a:t>
                      </a:r>
                    </a:p>
                  </a:txBody>
                  <a:tcPr marL="0" marR="0" marT="0" marB="0" anchor="ctr"/>
                </a:tc>
              </a:tr>
              <a:tr h="804672">
                <a:tc>
                  <a:txBody>
                    <a:bodyPr lIns="0" tIns="0" rIns="0" bIns="0">
                      <a:noAutofit/>
                    </a:bodyPr>
                    <a:p>
                      <a:pPr indent="228600"/>
                      <a:r>
                        <a:rPr lang="zh-TW" b="1" sz="1100">
                          <a:latin typeface="Times New Roman"/>
                          <a:ea typeface="Times New Roman"/>
                        </a:rPr>
                        <a:t>7</a:t>
                      </a:r>
                    </a:p>
                  </a:txBody>
                  <a:tcPr marL="0" marR="0" marT="0" marB="0" anchor="ctr"/>
                </a:tc>
                <a:tc rowSpan="12">
                  <a:txBody>
                    <a:bodyPr lIns="0" tIns="0" rIns="0" bIns="0">
                      <a:noAutofit/>
                    </a:bodyPr>
                    <a:p>
                      <a:pPr algn="ctr" indent="0">
                        <a:spcAft>
                          <a:spcPts val="1190"/>
                        </a:spcAft>
                      </a:pPr>
                      <a:r>
                        <a:rPr lang="zh-TW" sz="1100">
                          <a:latin typeface="MingLiU"/>
                          <a:ea typeface="MingLiU"/>
                        </a:rPr>
                        <a:t>公抹</a:t>
                      </a:r>
                    </a:p>
                    <a:p>
                      <a:pPr indent="88900">
                        <a:spcAft>
                          <a:spcPts val="1190"/>
                        </a:spcAft>
                      </a:pPr>
                      <a:r>
                        <a:rPr lang="en-US" b="1" sz="1100">
                          <a:latin typeface="Times New Roman"/>
                        </a:rPr>
                        <a:t>Ktt</a:t>
                      </a:r>
                    </a:p>
                    <a:p>
                      <a:pPr algn="ctr" indent="0"/>
                      <a:r>
                        <a:rPr lang="zh-TW" sz="1100">
                          <a:latin typeface="MingLiU"/>
                          <a:ea typeface="MingLiU"/>
                        </a:rPr>
                        <a:t>妾会</a:t>
                      </a:r>
                    </a:p>
                  </a:txBody>
                  <a:tcPr marL="0" marR="0" marT="0" marB="0" anchor="ctr"/>
                </a:tc>
                <a:tc>
                  <a:txBody>
                    <a:bodyPr lIns="0" tIns="0" rIns="0" bIns="0">
                      <a:noAutofit/>
                    </a:bodyPr>
                    <a:p>
                      <a:pPr indent="0">
                        <a:spcAft>
                          <a:spcPts val="1330"/>
                        </a:spcAft>
                      </a:pPr>
                      <a:r>
                        <a:rPr lang="zh-TW" sz="1100">
                          <a:latin typeface="MingLiU"/>
                          <a:ea typeface="MingLiU"/>
                        </a:rPr>
                        <a:t>人筋机拍</a:t>
                      </a:r>
                    </a:p>
                    <a:p>
                      <a:pPr algn="ctr" indent="0"/>
                      <a:r>
                        <a:rPr lang="zh-TW" sz="1100">
                          <a:latin typeface="MingLiU"/>
                          <a:ea typeface="MingLiU"/>
                        </a:rPr>
                        <a:t>系统</a:t>
                      </a:r>
                    </a:p>
                  </a:txBody>
                  <a:tcPr marL="0" marR="0" marT="0" marB="0" anchor="ctr"/>
                </a:tc>
                <a:tc>
                  <a:txBody>
                    <a:bodyPr lIns="0" tIns="0" rIns="0" bIns="0">
                      <a:noAutofit/>
                    </a:bodyPr>
                    <a:p>
                      <a:pPr indent="0"/>
                      <a:r>
                        <a:rPr lang="zh-TW" sz="1100">
                          <a:latin typeface="MingLiU"/>
                          <a:ea typeface="MingLiU"/>
                        </a:rPr>
                        <a:t>小区人行及丰机动车出入口</a:t>
                      </a:r>
                    </a:p>
                  </a:txBody>
                  <a:tcPr marL="0" marR="0" marT="0" marB="0" anchor="ctr"/>
                </a:tc>
                <a:tc>
                  <a:txBody>
                    <a:bodyPr lIns="0" tIns="0" rIns="0" bIns="0">
                      <a:noAutofit/>
                    </a:bodyPr>
                    <a:p>
                      <a:pPr algn="just" indent="88900"/>
                      <a:r>
                        <a:rPr lang="zh-CN" sz="1100">
                          <a:latin typeface="MingLiU"/>
                          <a:ea typeface="MingLiU"/>
                        </a:rPr>
                        <a:t>座装</a:t>
                      </a:r>
                    </a:p>
                  </a:txBody>
                  <a:tcPr marL="0" marR="0" marT="0" marB="0" anchor="ctr"/>
                </a:tc>
              </a:tr>
              <a:tr h="390144">
                <a:tc>
                  <a:txBody>
                    <a:bodyPr lIns="0" tIns="0" rIns="0" bIns="0">
                      <a:noAutofit/>
                    </a:bodyPr>
                    <a:p>
                      <a:pPr indent="228600"/>
                      <a:r>
                        <a:rPr lang="en-US" b="1" sz="1100">
                          <a:latin typeface="Times New Roman"/>
                        </a:rPr>
                        <a:t>B</a:t>
                      </a:r>
                    </a:p>
                  </a:txBody>
                  <a:tcPr marL="0" marR="0" marT="0" marB="0" anchor="ctr"/>
                </a:tc>
                <a:tc vMerge="1">
                  <a:txBody>
                    <a:bodyPr lIns="0" tIns="0" rIns="0" bIns="0">
                      <a:noAutofit/>
                    </a:bodyPr>
                    <a:p>
                      <a:endParaRPr sz="1900"/>
                    </a:p>
                  </a:txBody>
                  <a:tcPr marL="0" marR="0" marT="0" marB="0"/>
                </a:tc>
                <a:tc rowSpan="3">
                  <a:txBody>
                    <a:bodyPr lIns="0" tIns="0" rIns="0" bIns="0">
                      <a:noAutofit/>
                    </a:bodyPr>
                    <a:p>
                      <a:pPr indent="0">
                        <a:spcAft>
                          <a:spcPts val="1260"/>
                        </a:spcAft>
                      </a:pPr>
                      <a:r>
                        <a:rPr lang="zh-TW" sz="1100">
                          <a:latin typeface="MingLiU"/>
                          <a:ea typeface="MingLiU"/>
                        </a:rPr>
                        <a:t>车辆弧拍</a:t>
                      </a:r>
                    </a:p>
                    <a:p>
                      <a:pPr indent="0">
                        <a:spcAft>
                          <a:spcPts val="1260"/>
                        </a:spcAft>
                      </a:pPr>
                      <a:r>
                        <a:rPr lang="zh-TW" sz="1100">
                          <a:latin typeface="MingLiU"/>
                          <a:ea typeface="MingLiU"/>
                        </a:rPr>
                        <a:t>果俛（非</a:t>
                      </a:r>
                    </a:p>
                    <a:p>
                      <a:pPr indent="0">
                        <a:spcAft>
                          <a:spcPts val="3430"/>
                        </a:spcAft>
                      </a:pPr>
                      <a:r>
                        <a:rPr lang="zh-TW" sz="1100">
                          <a:latin typeface="MingLiU"/>
                          <a:ea typeface="MingLiU"/>
                        </a:rPr>
                        <a:t>道网车牌</a:t>
                      </a:r>
                    </a:p>
                    <a:p>
                      <a:pPr algn="ctr" indent="0"/>
                      <a:r>
                        <a:rPr lang="zh-TW" sz="1100">
                          <a:latin typeface="MingLiU"/>
                          <a:ea typeface="MingLiU"/>
                        </a:rPr>
                        <a:t>統）</a:t>
                      </a:r>
                    </a:p>
                  </a:txBody>
                  <a:tcPr marL="0" marR="0" marT="0" marB="0" anchor="ctr"/>
                </a:tc>
                <a:tc>
                  <a:txBody>
                    <a:bodyPr lIns="0" tIns="0" rIns="0" bIns="0">
                      <a:noAutofit/>
                    </a:bodyPr>
                    <a:p>
                      <a:pPr indent="0"/>
                      <a:r>
                        <a:rPr lang="zh-TW" sz="1100">
                          <a:latin typeface="MingLiU"/>
                          <a:ea typeface="MingLiU"/>
                        </a:rPr>
                        <a:t>小区率行出入口</a:t>
                      </a:r>
                    </a:p>
                  </a:txBody>
                  <a:tcPr marL="0" marR="0" marT="0" marB="0" anchor="ctr"/>
                </a:tc>
                <a:tc>
                  <a:txBody>
                    <a:bodyPr lIns="0" tIns="0" rIns="0" bIns="0">
                      <a:noAutofit/>
                    </a:bodyPr>
                    <a:p>
                      <a:pPr algn="just" indent="88900"/>
                      <a:r>
                        <a:rPr lang="zh-TW" sz="1100">
                          <a:latin typeface="MingLiU"/>
                          <a:ea typeface="MingLiU"/>
                        </a:rPr>
                        <a:t>应装</a:t>
                      </a:r>
                    </a:p>
                  </a:txBody>
                  <a:tcPr marL="0" marR="0" marT="0" marB="0" anchor="ctr"/>
                </a:tc>
              </a:tr>
              <a:tr h="426720">
                <a:tc>
                  <a:txBody>
                    <a:bodyPr lIns="0" tIns="0" rIns="0" bIns="0">
                      <a:noAutofit/>
                    </a:bodyPr>
                    <a:p>
                      <a:pPr indent="228600"/>
                      <a:r>
                        <a:rPr lang="zh-TW" b="1" sz="1100">
                          <a:latin typeface="Times New Roman"/>
                          <a:ea typeface="Times New Roman"/>
                        </a:rPr>
                        <a:t>9</a:t>
                      </a:r>
                    </a:p>
                  </a:txBody>
                  <a:tcPr marL="0" marR="0" marT="0" marB="0" anchor="ctr"/>
                </a:tc>
                <a:tc vMerge="1">
                  <a:txBody>
                    <a:bodyPr lIns="0" tIns="0" rIns="0" bIns="0">
                      <a:noAutofit/>
                    </a:bodyPr>
                    <a:p>
                      <a:endParaRPr sz="2100"/>
                    </a:p>
                  </a:txBody>
                  <a:tcPr marL="0" marR="0" marT="0" marB="0"/>
                </a:tc>
                <a:tc vMerge="1">
                  <a:txBody>
                    <a:bodyPr lIns="0" tIns="0" rIns="0" bIns="0">
                      <a:noAutofit/>
                    </a:bodyPr>
                    <a:p>
                      <a:endParaRPr sz="2100"/>
                    </a:p>
                  </a:txBody>
                  <a:tcPr marL="0" marR="0" marT="0" marB="0"/>
                </a:tc>
                <a:tc>
                  <a:txBody>
                    <a:bodyPr lIns="0" tIns="0" rIns="0" bIns="0">
                      <a:noAutofit/>
                    </a:bodyPr>
                    <a:p>
                      <a:pPr indent="0"/>
                      <a:r>
                        <a:rPr lang="zh-TW" sz="1100">
                          <a:latin typeface="MingLiU"/>
                          <a:ea typeface="MingLiU"/>
                        </a:rPr>
                        <a:t>小区内部穿行地耳出入口</a:t>
                      </a:r>
                    </a:p>
                  </a:txBody>
                  <a:tcPr marL="0" marR="0" marT="0" marB="0" anchor="ctr"/>
                </a:tc>
                <a:tc>
                  <a:txBody>
                    <a:bodyPr lIns="0" tIns="0" rIns="0" bIns="0">
                      <a:noAutofit/>
                    </a:bodyPr>
                    <a:p>
                      <a:pPr algn="just" indent="88900"/>
                      <a:r>
                        <a:rPr lang="zh-TW" sz="1100">
                          <a:latin typeface="MingLiU"/>
                          <a:ea typeface="MingLiU"/>
                        </a:rPr>
                        <a:t>宜装</a:t>
                      </a:r>
                    </a:p>
                  </a:txBody>
                  <a:tcPr marL="0" marR="0" marT="0" marB="0" anchor="ctr"/>
                </a:tc>
              </a:tr>
              <a:tr h="1182624">
                <a:tc>
                  <a:txBody>
                    <a:bodyPr lIns="0" tIns="0" rIns="0" bIns="0">
                      <a:noAutofit/>
                    </a:bodyPr>
                    <a:p>
                      <a:pPr algn="just" indent="228600"/>
                      <a:r>
                        <a:rPr lang="zh-TW" b="1" sz="1100">
                          <a:latin typeface="Times New Roman"/>
                          <a:ea typeface="Times New Roman"/>
                        </a:rPr>
                        <a:t>10</a:t>
                      </a:r>
                    </a:p>
                  </a:txBody>
                  <a:tcPr marL="0" marR="0" marT="0" marB="0" anchor="ctr"/>
                </a:tc>
                <a:tc vMerge="1">
                  <a:txBody>
                    <a:bodyPr lIns="0" tIns="0" rIns="0" bIns="0">
                      <a:noAutofit/>
                    </a:bodyPr>
                    <a:p>
                      <a:endParaRPr sz="5600"/>
                    </a:p>
                  </a:txBody>
                  <a:tcPr marL="0" marR="0" marT="0" marB="0"/>
                </a:tc>
                <a:tc vMerge="1">
                  <a:txBody>
                    <a:bodyPr lIns="0" tIns="0" rIns="0" bIns="0">
                      <a:noAutofit/>
                    </a:bodyPr>
                    <a:p>
                      <a:endParaRPr sz="5600"/>
                    </a:p>
                  </a:txBody>
                  <a:tcPr marL="0" marR="0" marT="0" marB="0"/>
                </a:tc>
                <a:tc>
                  <a:txBody>
                    <a:bodyPr lIns="0" tIns="0" rIns="0" bIns="0">
                      <a:noAutofit/>
                    </a:bodyPr>
                    <a:p>
                      <a:pPr algn="ctr" indent="0"/>
                      <a:r>
                        <a:rPr lang="zh-TW" sz="1100">
                          <a:latin typeface="MingLiU"/>
                          <a:ea typeface="MingLiU"/>
                        </a:rPr>
                        <a:t>小区芥的丰行地庫出入口</a:t>
                      </a:r>
                    </a:p>
                  </a:txBody>
                  <a:tcPr marL="0" marR="0" marT="0" marB="0" anchor="ctr"/>
                </a:tc>
                <a:tc>
                  <a:txBody>
                    <a:bodyPr lIns="0" tIns="0" rIns="0" bIns="0">
                      <a:noAutofit/>
                    </a:bodyPr>
                    <a:p>
                      <a:pPr algn="just" indent="88900"/>
                      <a:r>
                        <a:rPr lang="zh-TW" sz="1100">
                          <a:latin typeface="MingLiU"/>
                          <a:ea typeface="MingLiU"/>
                        </a:rPr>
                        <a:t>应荣</a:t>
                      </a:r>
                    </a:p>
                  </a:txBody>
                  <a:tcPr marL="0" marR="0" marT="0" marB="0" anchor="ctr"/>
                </a:tc>
              </a:tr>
              <a:tr h="1207008">
                <a:tc>
                  <a:txBody>
                    <a:bodyPr lIns="0" tIns="0" rIns="0" bIns="0">
                      <a:noAutofit/>
                    </a:bodyPr>
                    <a:p>
                      <a:pPr indent="228600"/>
                      <a:r>
                        <a:rPr lang="zh-TW" b="1" sz="1100">
                          <a:latin typeface="Times New Roman"/>
                          <a:ea typeface="Times New Roman"/>
                        </a:rPr>
                        <a:t>11</a:t>
                      </a:r>
                    </a:p>
                  </a:txBody>
                  <a:tcPr marL="0" marR="0" marT="0" marB="0" anchor="ctr"/>
                </a:tc>
                <a:tc vMerge="1">
                  <a:txBody>
                    <a:bodyPr lIns="0" tIns="0" rIns="0" bIns="0">
                      <a:noAutofit/>
                    </a:bodyPr>
                    <a:p>
                      <a:endParaRPr sz="5800"/>
                    </a:p>
                  </a:txBody>
                  <a:tcPr marL="0" marR="0" marT="0" marB="0"/>
                </a:tc>
                <a:tc rowSpan="8">
                  <a:txBody>
                    <a:bodyPr lIns="0" tIns="0" rIns="0" bIns="0">
                      <a:noAutofit/>
                    </a:bodyPr>
                    <a:p>
                      <a:endParaRPr sz="5800"/>
                    </a:p>
                  </a:txBody>
                  <a:tcPr marL="0" marR="0" marT="0" marB="0"/>
                </a:tc>
                <a:tc>
                  <a:txBody>
                    <a:bodyPr lIns="0" tIns="0" rIns="0" bIns="0">
                      <a:noAutofit/>
                    </a:bodyPr>
                    <a:p>
                      <a:pPr algn="just" indent="0">
                        <a:lnSpc>
                          <a:spcPts val="3168"/>
                        </a:lnSpc>
                      </a:pPr>
                      <a:r>
                        <a:rPr lang="zh-TW" sz="1100">
                          <a:latin typeface="MingLiU"/>
                          <a:ea typeface="MingLiU"/>
                        </a:rPr>
                        <a:t>小区出入口［舍与外界施通用于亩铺、会所 等功能的建筑物（包修裾片</a:t>
                      </a:r>
                      <a:r>
                        <a:rPr lang="en-US" sz="1100">
                          <a:latin typeface="MingLiU"/>
                        </a:rPr>
                        <a:t>）.</a:t>
                      </a:r>
                      <a:r>
                        <a:rPr lang="zh-TW" sz="1100">
                          <a:latin typeface="MingLiU"/>
                          <a:ea typeface="MingLiU"/>
                        </a:rPr>
                        <a:t>算与小区相 </a:t>
                      </a:r>
                      <a:r>
                        <a:rPr lang="zh-CN" sz="1100">
                          <a:latin typeface="MingLiU"/>
                          <a:ea typeface="MingLiU"/>
                        </a:rPr>
                        <a:t>■瞥出</a:t>
                      </a:r>
                      <a:r>
                        <a:rPr lang="zh-TW" sz="1100">
                          <a:latin typeface="MingLiU"/>
                          <a:ea typeface="MingLiU"/>
                        </a:rPr>
                        <a:t>入可</a:t>
                      </a:r>
                    </a:p>
                  </a:txBody>
                  <a:tcPr marL="0" marR="0" marT="0" marB="0" anchor="ctr"/>
                </a:tc>
                <a:tc>
                  <a:txBody>
                    <a:bodyPr lIns="0" tIns="0" rIns="0" bIns="0">
                      <a:noAutofit/>
                    </a:bodyPr>
                    <a:p>
                      <a:pPr algn="just" indent="88900"/>
                      <a:r>
                        <a:rPr lang="zh-TW" sz="1100">
                          <a:latin typeface="MingLiU"/>
                          <a:ea typeface="MingLiU"/>
                        </a:rPr>
                        <a:t>或兼</a:t>
                      </a:r>
                    </a:p>
                  </a:txBody>
                  <a:tcPr marL="0" marR="0" marT="0" marB="0" anchor="ctr"/>
                </a:tc>
              </a:tr>
              <a:tr h="402336">
                <a:tc>
                  <a:txBody>
                    <a:bodyPr lIns="0" tIns="0" rIns="0" bIns="0">
                      <a:noAutofit/>
                    </a:bodyPr>
                    <a:p>
                      <a:pPr indent="228600"/>
                      <a:r>
                        <a:rPr lang="zh-TW" b="1" sz="1100">
                          <a:latin typeface="Times New Roman"/>
                          <a:ea typeface="Times New Roman"/>
                        </a:rPr>
                        <a:t>12</a:t>
                      </a:r>
                    </a:p>
                  </a:txBody>
                  <a:tcPr marL="0" marR="0" marT="0" marB="0" anchor="ctr"/>
                </a:tc>
                <a:tc vMerge="1">
                  <a:txBody>
                    <a:bodyPr lIns="0" tIns="0" rIns="0" bIns="0">
                      <a:noAutofit/>
                    </a:bodyPr>
                    <a:p>
                      <a:endParaRPr sz="1900"/>
                    </a:p>
                  </a:txBody>
                  <a:tcPr marL="0" marR="0" marT="0" marB="0"/>
                </a:tc>
                <a:tc vMerge="1">
                  <a:txBody>
                    <a:bodyPr lIns="0" tIns="0" rIns="0" bIns="0">
                      <a:noAutofit/>
                    </a:bodyPr>
                    <a:p>
                      <a:endParaRPr sz="1900"/>
                    </a:p>
                  </a:txBody>
                  <a:tcPr marL="0" marR="0" marT="0" marB="0"/>
                </a:tc>
                <a:tc>
                  <a:txBody>
                    <a:bodyPr lIns="0" tIns="0" rIns="0" bIns="0">
                      <a:noAutofit/>
                    </a:bodyPr>
                    <a:p>
                      <a:pPr algn="just" indent="0"/>
                      <a:r>
                        <a:rPr lang="zh-TW" sz="1100">
                          <a:latin typeface="MingLiU"/>
                          <a:ea typeface="MingLiU"/>
                        </a:rPr>
                        <a:t>出入口外广场及机动年、春机动车停敖区域</a:t>
                      </a:r>
                    </a:p>
                  </a:txBody>
                  <a:tcPr marL="0" marR="0" marT="0" marB="0" anchor="ctr"/>
                </a:tc>
                <a:tc>
                  <a:txBody>
                    <a:bodyPr lIns="0" tIns="0" rIns="0" bIns="0">
                      <a:noAutofit/>
                    </a:bodyPr>
                    <a:p>
                      <a:pPr algn="just" indent="88900"/>
                      <a:r>
                        <a:rPr lang="zh-TW" sz="1100">
                          <a:latin typeface="MingLiU"/>
                          <a:ea typeface="MingLiU"/>
                        </a:rPr>
                        <a:t>应萎</a:t>
                      </a:r>
                    </a:p>
                  </a:txBody>
                  <a:tcPr marL="0" marR="0" marT="0" marB="0" anchor="ctr"/>
                </a:tc>
              </a:tr>
              <a:tr h="414528">
                <a:tc>
                  <a:txBody>
                    <a:bodyPr lIns="0" tIns="0" rIns="0" bIns="0">
                      <a:noAutofit/>
                    </a:bodyPr>
                    <a:p>
                      <a:pPr indent="228600"/>
                      <a:r>
                        <a:rPr lang="zh-TW" b="1" sz="1100">
                          <a:latin typeface="Times New Roman"/>
                          <a:ea typeface="Times New Roman"/>
                        </a:rPr>
                        <a:t>13</a:t>
                      </a:r>
                    </a:p>
                  </a:txBody>
                  <a:tcPr marL="0" marR="0" marT="0" marB="0" anchor="ctr"/>
                </a:tc>
                <a:tc vMerge="1">
                  <a:txBody>
                    <a:bodyPr lIns="0" tIns="0" rIns="0" bIns="0">
                      <a:noAutofit/>
                    </a:bodyPr>
                    <a:p>
                      <a:endParaRPr sz="2000"/>
                    </a:p>
                  </a:txBody>
                  <a:tcPr marL="0" marR="0" marT="0" marB="0"/>
                </a:tc>
                <a:tc vMerge="1">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停丰摩岀入口</a:t>
                      </a:r>
                    </a:p>
                  </a:txBody>
                  <a:tcPr marL="0" marR="0" marT="0" marB="0" anchor="ctr"/>
                </a:tc>
                <a:tc>
                  <a:txBody>
                    <a:bodyPr lIns="0" tIns="0" rIns="0" bIns="0">
                      <a:noAutofit/>
                    </a:bodyPr>
                    <a:p>
                      <a:pPr algn="just" indent="88900"/>
                      <a:r>
                        <a:rPr lang="zh-TW" sz="1100">
                          <a:latin typeface="MingLiU"/>
                          <a:ea typeface="MingLiU"/>
                        </a:rPr>
                        <a:t>应装</a:t>
                      </a:r>
                    </a:p>
                  </a:txBody>
                  <a:tcPr marL="0" marR="0" marT="0" marB="0" anchor="ctr"/>
                </a:tc>
              </a:tr>
              <a:tr h="402336">
                <a:tc>
                  <a:txBody>
                    <a:bodyPr lIns="0" tIns="0" rIns="0" bIns="0">
                      <a:noAutofit/>
                    </a:bodyPr>
                    <a:p>
                      <a:pPr indent="228600"/>
                      <a:r>
                        <a:rPr lang="zh-TW" b="1" sz="1100">
                          <a:latin typeface="Times New Roman"/>
                          <a:ea typeface="Times New Roman"/>
                        </a:rPr>
                        <a:t>14</a:t>
                      </a:r>
                    </a:p>
                  </a:txBody>
                  <a:tcPr marL="0" marR="0" marT="0" marB="0" anchor="ctr"/>
                </a:tc>
                <a:tc vMerge="1">
                  <a:txBody>
                    <a:bodyPr lIns="0" tIns="0" rIns="0" bIns="0">
                      <a:noAutofit/>
                    </a:bodyPr>
                    <a:p>
                      <a:endParaRPr sz="1900"/>
                    </a:p>
                  </a:txBody>
                  <a:tcPr marL="0" marR="0" marT="0" marB="0"/>
                </a:tc>
                <a:tc vMerge="1">
                  <a:txBody>
                    <a:bodyPr lIns="0" tIns="0" rIns="0" bIns="0">
                      <a:noAutofit/>
                    </a:bodyPr>
                    <a:p>
                      <a:endParaRPr sz="1900"/>
                    </a:p>
                  </a:txBody>
                  <a:tcPr marL="0" marR="0" marT="0" marB="0"/>
                </a:tc>
                <a:tc>
                  <a:txBody>
                    <a:bodyPr lIns="0" tIns="0" rIns="0" bIns="0">
                      <a:noAutofit/>
                    </a:bodyPr>
                    <a:p>
                      <a:pPr algn="just" indent="0"/>
                      <a:r>
                        <a:rPr lang="zh-TW" sz="1100">
                          <a:latin typeface="MingLiU"/>
                          <a:ea typeface="MingLiU"/>
                        </a:rPr>
                        <a:t>地下屏与住名楼、小区池而相通的出入口</a:t>
                      </a:r>
                    </a:p>
                  </a:txBody>
                  <a:tcPr marL="0" marR="0" marT="0" marB="0" anchor="ctr"/>
                </a:tc>
                <a:tc>
                  <a:txBody>
                    <a:bodyPr lIns="0" tIns="0" rIns="0" bIns="0">
                      <a:noAutofit/>
                    </a:bodyPr>
                    <a:p>
                      <a:pPr algn="just" indent="88900"/>
                      <a:r>
                        <a:rPr lang="zh-TW" sz="1100">
                          <a:latin typeface="MingLiU"/>
                          <a:ea typeface="MingLiU"/>
                        </a:rPr>
                        <a:t>反装</a:t>
                      </a:r>
                    </a:p>
                  </a:txBody>
                  <a:tcPr marL="0" marR="0" marT="0" marB="0" anchor="ctr"/>
                </a:tc>
              </a:tr>
              <a:tr h="1194816">
                <a:tc>
                  <a:txBody>
                    <a:bodyPr lIns="0" tIns="0" rIns="0" bIns="0">
                      <a:noAutofit/>
                    </a:bodyPr>
                    <a:p>
                      <a:pPr indent="228600"/>
                      <a:r>
                        <a:rPr lang="zh-TW" b="1" sz="1100">
                          <a:latin typeface="Times New Roman"/>
                          <a:ea typeface="Times New Roman"/>
                        </a:rPr>
                        <a:t>15</a:t>
                      </a:r>
                    </a:p>
                  </a:txBody>
                  <a:tcPr marL="0" marR="0" marT="0" marB="0" anchor="ctr"/>
                </a:tc>
                <a:tc vMerge="1">
                  <a:txBody>
                    <a:bodyPr lIns="0" tIns="0" rIns="0" bIns="0">
                      <a:noAutofit/>
                    </a:bodyPr>
                    <a:p>
                      <a:endParaRPr sz="5700"/>
                    </a:p>
                  </a:txBody>
                  <a:tcPr marL="0" marR="0" marT="0" marB="0"/>
                </a:tc>
                <a:tc vMerge="1">
                  <a:txBody>
                    <a:bodyPr lIns="0" tIns="0" rIns="0" bIns="0">
                      <a:noAutofit/>
                    </a:bodyPr>
                    <a:p>
                      <a:endParaRPr sz="5700"/>
                    </a:p>
                  </a:txBody>
                  <a:tcPr marL="0" marR="0" marT="0" marB="0"/>
                </a:tc>
                <a:tc>
                  <a:txBody>
                    <a:bodyPr lIns="0" tIns="0" rIns="0" bIns="0">
                      <a:noAutofit/>
                    </a:bodyPr>
                    <a:p>
                      <a:pPr algn="just" indent="0">
                        <a:lnSpc>
                          <a:spcPts val="3168"/>
                        </a:lnSpc>
                      </a:pPr>
                      <a:r>
                        <a:rPr lang="zh-TW" sz="1100">
                          <a:latin typeface="MingLiU"/>
                          <a:ea typeface="MingLiU"/>
                        </a:rPr>
                        <a:t>小区物业用房' 会所等公共用房的岀</a:t>
                      </a:r>
                      <a:r>
                        <a:rPr lang="zh-CN" sz="1100">
                          <a:latin typeface="MingLiU"/>
                          <a:ea typeface="MingLiU"/>
                        </a:rPr>
                        <a:t>入口及 </a:t>
                      </a:r>
                      <a:r>
                        <a:rPr lang="zh-TW" sz="1100">
                          <a:latin typeface="MingLiU"/>
                          <a:ea typeface="MingLiU"/>
                        </a:rPr>
                        <a:t>公共員逆・物业用于携身的场所（旅台、会 炊</a:t>
                      </a:r>
                      <a:r>
                        <a:rPr lang="en-US" sz="1100">
                          <a:latin typeface="MingLiU"/>
                        </a:rPr>
                        <a:t>E</a:t>
                      </a:r>
                    </a:p>
                  </a:txBody>
                  <a:tcPr marL="0" marR="0" marT="0" marB="0" anchor="ctr"/>
                </a:tc>
                <a:tc>
                  <a:txBody>
                    <a:bodyPr lIns="0" tIns="0" rIns="0" bIns="0">
                      <a:noAutofit/>
                    </a:bodyPr>
                    <a:p>
                      <a:pPr algn="just" indent="88900"/>
                      <a:r>
                        <a:rPr lang="zh-TW" sz="1100">
                          <a:latin typeface="MingLiU"/>
                          <a:ea typeface="MingLiU"/>
                        </a:rPr>
                        <a:t>成裝</a:t>
                      </a:r>
                    </a:p>
                  </a:txBody>
                  <a:tcPr marL="0" marR="0" marT="0" marB="0" anchor="ctr"/>
                </a:tc>
              </a:tr>
              <a:tr h="414528">
                <a:tc>
                  <a:txBody>
                    <a:bodyPr lIns="0" tIns="0" rIns="0" bIns="0">
                      <a:noAutofit/>
                    </a:bodyPr>
                    <a:p>
                      <a:pPr indent="228600"/>
                      <a:r>
                        <a:rPr lang="zh-TW" b="1" sz="1100">
                          <a:latin typeface="Times New Roman"/>
                          <a:ea typeface="Times New Roman"/>
                        </a:rPr>
                        <a:t>16</a:t>
                      </a:r>
                    </a:p>
                  </a:txBody>
                  <a:tcPr marL="0" marR="0" marT="0" marB="0" anchor="ctr"/>
                </a:tc>
                <a:tc vMerge="1">
                  <a:txBody>
                    <a:bodyPr lIns="0" tIns="0" rIns="0" bIns="0">
                      <a:noAutofit/>
                    </a:bodyPr>
                    <a:p>
                      <a:endParaRPr sz="2000"/>
                    </a:p>
                  </a:txBody>
                  <a:tcPr marL="0" marR="0" marT="0" marB="0"/>
                </a:tc>
                <a:tc vMerge="1">
                  <a:txBody>
                    <a:bodyPr lIns="0" tIns="0" rIns="0" bIns="0">
                      <a:noAutofit/>
                    </a:bodyPr>
                    <a:p>
                      <a:endParaRPr sz="2000"/>
                    </a:p>
                  </a:txBody>
                  <a:tcPr marL="0" marR="0" marT="0" marB="0"/>
                </a:tc>
                <a:tc>
                  <a:txBody>
                    <a:bodyPr lIns="0" tIns="0" rIns="0" bIns="0">
                      <a:noAutofit/>
                    </a:bodyPr>
                    <a:p>
                      <a:pPr algn="just" indent="0"/>
                      <a:r>
                        <a:rPr lang="zh-TW" sz="1100">
                          <a:latin typeface="MingLiU"/>
                          <a:ea typeface="MingLiU"/>
                        </a:rPr>
                        <a:t>住宅楼出入口，住宅楼頂楼到平台的出入口</a:t>
                      </a:r>
                    </a:p>
                  </a:txBody>
                  <a:tcPr marL="0" marR="0" marT="0" marB="0" anchor="ctr"/>
                </a:tc>
                <a:tc>
                  <a:txBody>
                    <a:bodyPr lIns="0" tIns="0" rIns="0" bIns="0">
                      <a:noAutofit/>
                    </a:bodyPr>
                    <a:p>
                      <a:endParaRPr sz="2000"/>
                    </a:p>
                  </a:txBody>
                  <a:tcPr marL="0" marR="0" marT="0" marB="0"/>
                </a:tc>
              </a:tr>
              <a:tr h="792480">
                <a:tc>
                  <a:txBody>
                    <a:bodyPr lIns="0" tIns="0" rIns="0" bIns="0">
                      <a:noAutofit/>
                    </a:bodyPr>
                    <a:p>
                      <a:pPr indent="228600"/>
                      <a:r>
                        <a:rPr lang="zh-TW" b="1" sz="1100">
                          <a:latin typeface="Times New Roman"/>
                          <a:ea typeface="Times New Roman"/>
                        </a:rPr>
                        <a:t>17</a:t>
                      </a:r>
                    </a:p>
                  </a:txBody>
                  <a:tcPr marL="0" marR="0" marT="0" marB="0" anchor="ctr"/>
                </a:tc>
                <a:tc vMerge="1">
                  <a:txBody>
                    <a:bodyPr lIns="0" tIns="0" rIns="0" bIns="0">
                      <a:noAutofit/>
                    </a:bodyPr>
                    <a:p>
                      <a:endParaRPr sz="3800"/>
                    </a:p>
                  </a:txBody>
                  <a:tcPr marL="0" marR="0" marT="0" marB="0"/>
                </a:tc>
                <a:tc vMerge="1">
                  <a:txBody>
                    <a:bodyPr lIns="0" tIns="0" rIns="0" bIns="0">
                      <a:noAutofit/>
                    </a:bodyPr>
                    <a:p>
                      <a:endParaRPr sz="3800"/>
                    </a:p>
                  </a:txBody>
                  <a:tcPr marL="0" marR="0" marT="0" marB="0"/>
                </a:tc>
                <a:tc>
                  <a:txBody>
                    <a:bodyPr lIns="0" tIns="0" rIns="0" bIns="0">
                      <a:noAutofit/>
                    </a:bodyPr>
                    <a:p>
                      <a:pPr algn="just" indent="0">
                        <a:spcAft>
                          <a:spcPts val="1330"/>
                        </a:spcAft>
                      </a:pPr>
                      <a:r>
                        <a:rPr lang="zh-TW" sz="1100">
                          <a:latin typeface="MingLiU"/>
                          <a:ea typeface="MingLiU"/>
                        </a:rPr>
                        <a:t>公共租賃房各是櫻梯出入口'电梯厅</a:t>
                      </a:r>
                      <a:r>
                        <a:rPr lang="zh-CN" sz="1100">
                          <a:latin typeface="MingLiU"/>
                          <a:ea typeface="MingLiU"/>
                        </a:rPr>
                        <a:t>.或公</a:t>
                      </a:r>
                    </a:p>
                    <a:p>
                      <a:pPr algn="just" indent="0"/>
                      <a:r>
                        <a:rPr lang="zh-TW" sz="1100">
                          <a:latin typeface="MingLiU"/>
                          <a:ea typeface="MingLiU"/>
                        </a:rPr>
                        <a:t>共楼道</a:t>
                      </a:r>
                    </a:p>
                  </a:txBody>
                  <a:tcPr marL="0" marR="0" marT="0" marB="0" anchor="ctr"/>
                </a:tc>
                <a:tc>
                  <a:txBody>
                    <a:bodyPr lIns="0" tIns="0" rIns="0" bIns="0">
                      <a:noAutofit/>
                    </a:bodyPr>
                    <a:p>
                      <a:endParaRPr sz="3800"/>
                    </a:p>
                  </a:txBody>
                  <a:tcPr marL="0" marR="0" marT="0" marB="0"/>
                </a:tc>
              </a:tr>
              <a:tr h="451104">
                <a:tc>
                  <a:txBody>
                    <a:bodyPr lIns="0" tIns="0" rIns="0" bIns="0">
                      <a:noAutofit/>
                    </a:bodyPr>
                    <a:p>
                      <a:pPr indent="228600"/>
                      <a:r>
                        <a:rPr lang="zh-TW" b="1" sz="1100">
                          <a:latin typeface="Times New Roman"/>
                          <a:ea typeface="Times New Roman"/>
                        </a:rPr>
                        <a:t>18</a:t>
                      </a:r>
                    </a:p>
                  </a:txBody>
                  <a:tcPr marL="0" marR="0" marT="0" marB="0" anchor="ctr"/>
                </a:tc>
                <a:tc vMerge="1">
                  <a:txBody>
                    <a:bodyPr lIns="0" tIns="0" rIns="0" bIns="0">
                      <a:noAutofit/>
                    </a:bodyPr>
                    <a:p>
                      <a:endParaRPr sz="2200"/>
                    </a:p>
                  </a:txBody>
                  <a:tcPr marL="0" marR="0" marT="0" marB="0"/>
                </a:tc>
                <a:tc vMerge="1">
                  <a:txBody>
                    <a:bodyPr lIns="0" tIns="0" rIns="0" bIns="0">
                      <a:noAutofit/>
                    </a:bodyPr>
                    <a:p>
                      <a:endParaRPr sz="2200"/>
                    </a:p>
                  </a:txBody>
                  <a:tcPr marL="0" marR="0" marT="0" marB="0"/>
                </a:tc>
                <a:tc>
                  <a:txBody>
                    <a:bodyPr lIns="0" tIns="0" rIns="0" bIns="0">
                      <a:noAutofit/>
                    </a:bodyPr>
                    <a:p>
                      <a:pPr algn="just" indent="0"/>
                      <a:r>
                        <a:rPr lang="zh-TW" sz="1100">
                          <a:latin typeface="MingLiU"/>
                          <a:ea typeface="MingLiU"/>
                        </a:rPr>
                        <a:t>非机动车停车区域主要通道</a:t>
                      </a:r>
                      <a:r>
                        <a:rPr lang="en-US" b="1" sz="1100">
                          <a:latin typeface="Times New Roman"/>
                        </a:rPr>
                        <a:t>k</a:t>
                      </a:r>
                      <a:r>
                        <a:rPr lang="zh-TW" sz="1100">
                          <a:latin typeface="MingLiU"/>
                          <a:ea typeface="MingLiU"/>
                        </a:rPr>
                        <a:t>集中充电区</a:t>
                      </a:r>
                    </a:p>
                  </a:txBody>
                  <a:tcPr marL="0" marR="0" marT="0" marB="0" anchor="ctr"/>
                </a:tc>
                <a:tc>
                  <a:txBody>
                    <a:bodyPr lIns="0" tIns="0" rIns="0" bIns="0">
                      <a:noAutofit/>
                    </a:bodyPr>
                    <a:p>
                      <a:pPr indent="88900"/>
                      <a:r>
                        <a:rPr lang="zh-TW" sz="1100">
                          <a:latin typeface="MingLiU"/>
                          <a:ea typeface="MingLiU"/>
                        </a:rPr>
                        <a:t>应装</a:t>
                      </a:r>
                    </a:p>
                  </a:txBody>
                  <a:tcPr marL="0" marR="0" marT="0" marB="0" anchor="ctr"/>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graphicFrame>
        <p:nvGraphicFramePr>
          <p:cNvPr id="2" name=""/>
          <p:cNvGraphicFramePr>
            <a:graphicFrameLocks noGrp="1"/>
          </p:cNvGraphicFramePr>
          <p:nvPr/>
        </p:nvGraphicFramePr>
        <p:xfrm>
          <a:off x="1353312" y="865632"/>
          <a:ext cx="5266944" cy="8936736"/>
        </p:xfrm>
        <a:graphic>
          <a:graphicData uri="http://schemas.openxmlformats.org/drawingml/2006/table">
            <a:tbl>
              <a:tblPr/>
              <a:tblGrid>
                <a:gridCol w="524256"/>
                <a:gridCol w="512064"/>
                <a:gridCol w="755904"/>
                <a:gridCol w="2913888"/>
                <a:gridCol w="560832"/>
              </a:tblGrid>
              <a:tr h="426720">
                <a:tc>
                  <a:txBody>
                    <a:bodyPr lIns="0" tIns="0" rIns="0" bIns="0">
                      <a:noAutofit/>
                    </a:bodyPr>
                    <a:p>
                      <a:endParaRPr sz="2100"/>
                    </a:p>
                  </a:txBody>
                  <a:tcPr marL="0" marR="0" marT="0" marB="0"/>
                </a:tc>
                <a:tc>
                  <a:txBody>
                    <a:bodyPr lIns="0" tIns="0" rIns="0" bIns="0">
                      <a:noAutofit/>
                    </a:bodyPr>
                    <a:p>
                      <a:endParaRPr sz="2100"/>
                    </a:p>
                  </a:txBody>
                  <a:tcPr marL="0" marR="0" marT="0" marB="0"/>
                </a:tc>
                <a:tc>
                  <a:txBody>
                    <a:bodyPr lIns="0" tIns="0" rIns="0" bIns="0">
                      <a:noAutofit/>
                    </a:bodyPr>
                    <a:p>
                      <a:endParaRPr sz="2100"/>
                    </a:p>
                  </a:txBody>
                  <a:tcPr marL="0" marR="0" marT="0" marB="0"/>
                </a:tc>
                <a:tc>
                  <a:txBody>
                    <a:bodyPr lIns="0" tIns="0" rIns="0" bIns="0">
                      <a:noAutofit/>
                    </a:bodyPr>
                    <a:p>
                      <a:pPr indent="0"/>
                      <a:r>
                        <a:rPr lang="zh-TW" sz="1100">
                          <a:latin typeface="MingLiU"/>
                          <a:ea typeface="MingLiU"/>
                        </a:rPr>
                        <a:t>&lt;</a:t>
                      </a:r>
                    </a:p>
                  </a:txBody>
                  <a:tcPr marL="0" marR="0" marT="0" marB="0" anchor="ctr"/>
                </a:tc>
                <a:tc>
                  <a:txBody>
                    <a:bodyPr lIns="0" tIns="0" rIns="0" bIns="0">
                      <a:noAutofit/>
                    </a:bodyPr>
                    <a:p>
                      <a:endParaRPr sz="2100"/>
                    </a:p>
                  </a:txBody>
                  <a:tcPr marL="0" marR="0" marT="0" marB="0"/>
                </a:tc>
              </a:tr>
              <a:tr h="816864">
                <a:tc>
                  <a:txBody>
                    <a:bodyPr lIns="0" tIns="0" rIns="0" bIns="0">
                      <a:noAutofit/>
                    </a:bodyPr>
                    <a:p>
                      <a:pPr indent="165100"/>
                      <a:r>
                        <a:rPr lang="zh-CN" b="1" sz="1100">
                          <a:latin typeface="Times New Roman"/>
                          <a:ea typeface="Times New Roman"/>
                        </a:rPr>
                        <a:t>19</a:t>
                      </a:r>
                    </a:p>
                  </a:txBody>
                  <a:tcPr marL="0" marR="0" marT="0" marB="0" anchor="ctr"/>
                </a:tc>
                <a:tc>
                  <a:txBody>
                    <a:bodyPr lIns="0" tIns="0" rIns="0" bIns="0">
                      <a:noAutofit/>
                    </a:bodyPr>
                    <a:p>
                      <a:endParaRPr sz="3900"/>
                    </a:p>
                  </a:txBody>
                  <a:tcPr marL="0" marR="0" marT="0" marB="0"/>
                </a:tc>
                <a:tc>
                  <a:txBody>
                    <a:bodyPr lIns="0" tIns="0" rIns="0" bIns="0">
                      <a:noAutofit/>
                    </a:bodyPr>
                    <a:p>
                      <a:endParaRPr sz="3900"/>
                    </a:p>
                  </a:txBody>
                  <a:tcPr marL="0" marR="0" marT="0" marB="0"/>
                </a:tc>
                <a:tc>
                  <a:txBody>
                    <a:bodyPr lIns="0" tIns="0" rIns="0" bIns="0">
                      <a:noAutofit/>
                    </a:bodyPr>
                    <a:p>
                      <a:pPr algn="just" indent="0">
                        <a:lnSpc>
                          <a:spcPts val="3264"/>
                        </a:lnSpc>
                      </a:pPr>
                      <a:r>
                        <a:rPr lang="zh-TW" sz="1100">
                          <a:latin typeface="MingLiU"/>
                          <a:ea typeface="MingLiU"/>
                        </a:rPr>
                        <a:t>軸題加助丰集申停效区、地下机玷本丈主具 亀道、</a:t>
                      </a:r>
                      <a:r>
                        <a:rPr lang="en-US" sz="1100">
                          <a:latin typeface="MingLiU"/>
                        </a:rPr>
                        <a:t>-»««!</a:t>
                      </a:r>
                    </a:p>
                  </a:txBody>
                  <a:tcPr marL="0" marR="0" marT="0" marB="0" anchor="ctr"/>
                </a:tc>
                <a:tc>
                  <a:txBody>
                    <a:bodyPr lIns="0" tIns="0" rIns="0" bIns="0">
                      <a:noAutofit/>
                    </a:bodyPr>
                    <a:p>
                      <a:pPr algn="just" indent="0"/>
                      <a:r>
                        <a:rPr lang="zh-TW" sz="1100">
                          <a:latin typeface="MingLiU"/>
                          <a:ea typeface="MingLiU"/>
                        </a:rPr>
                        <a:t>应泉</a:t>
                      </a:r>
                    </a:p>
                  </a:txBody>
                  <a:tcPr marL="0" marR="0" marT="0" marB="0" anchor="ctr"/>
                </a:tc>
              </a:tr>
              <a:tr h="402336">
                <a:tc>
                  <a:txBody>
                    <a:bodyPr lIns="0" tIns="0" rIns="0" bIns="0">
                      <a:noAutofit/>
                    </a:bodyPr>
                    <a:p>
                      <a:pPr indent="165100"/>
                      <a:r>
                        <a:rPr lang="zh-CN" b="1" sz="1100">
                          <a:latin typeface="Times New Roman"/>
                          <a:ea typeface="Times New Roman"/>
                        </a:rPr>
                        <a:t>20</a:t>
                      </a:r>
                    </a:p>
                  </a:txBody>
                  <a:tcPr marL="0" marR="0" marT="0" marB="0" anchor="ctr"/>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逐入鞄下車岸汽奉效邊榜為处</a:t>
                      </a:r>
                    </a:p>
                  </a:txBody>
                  <a:tcPr marL="0" marR="0" marT="0" marB="0" anchor="ctr"/>
                </a:tc>
                <a:tc>
                  <a:txBody>
                    <a:bodyPr lIns="0" tIns="0" rIns="0" bIns="0">
                      <a:noAutofit/>
                    </a:bodyPr>
                    <a:p>
                      <a:pPr algn="just" indent="0"/>
                      <a:r>
                        <a:rPr lang="zh-TW" sz="1100">
                          <a:latin typeface="MingLiU"/>
                          <a:ea typeface="MingLiU"/>
                        </a:rPr>
                        <a:t>应装</a:t>
                      </a:r>
                    </a:p>
                  </a:txBody>
                  <a:tcPr marL="0" marR="0" marT="0" marB="0" anchor="ctr"/>
                </a:tc>
              </a:tr>
              <a:tr h="402336">
                <a:tc>
                  <a:txBody>
                    <a:bodyPr lIns="0" tIns="0" rIns="0" bIns="0">
                      <a:noAutofit/>
                    </a:bodyPr>
                    <a:p>
                      <a:pPr algn="ctr" indent="0"/>
                      <a:r>
                        <a:rPr lang="zh-CN" b="1" sz="1100">
                          <a:latin typeface="Times New Roman"/>
                          <a:ea typeface="Times New Roman"/>
                        </a:rPr>
                        <a:t>21</a:t>
                      </a:r>
                    </a:p>
                  </a:txBody>
                  <a:tcPr marL="0" marR="0" marT="0" marB="0" anchor="ctr"/>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小区主妥曇道及交乂房口</a:t>
                      </a:r>
                    </a:p>
                  </a:txBody>
                  <a:tcPr marL="0" marR="0" marT="0" marB="0" anchor="ctr"/>
                </a:tc>
                <a:tc>
                  <a:txBody>
                    <a:bodyPr lIns="0" tIns="0" rIns="0" bIns="0">
                      <a:noAutofit/>
                    </a:bodyPr>
                    <a:p>
                      <a:pPr algn="just" indent="0"/>
                      <a:r>
                        <a:rPr lang="en-US" b="1" sz="1100">
                          <a:latin typeface="Times New Roman"/>
                        </a:rPr>
                        <a:t>£X</a:t>
                      </a:r>
                    </a:p>
                  </a:txBody>
                  <a:tcPr marL="0" marR="0" marT="0" marB="0" anchor="ctr"/>
                </a:tc>
              </a:tr>
              <a:tr h="414528">
                <a:tc>
                  <a:txBody>
                    <a:bodyPr lIns="0" tIns="0" rIns="0" bIns="0">
                      <a:noAutofit/>
                    </a:bodyPr>
                    <a:p>
                      <a:pPr indent="165100"/>
                      <a:r>
                        <a:rPr lang="zh-CN" b="1" sz="1100">
                          <a:latin typeface="Times New Roman"/>
                          <a:ea typeface="Times New Roman"/>
                        </a:rPr>
                        <a:t>22</a:t>
                      </a:r>
                    </a:p>
                  </a:txBody>
                  <a:tcPr marL="0" marR="0" marT="0" marB="0" anchor="ctr"/>
                </a:tc>
                <a:tc>
                  <a:txBody>
                    <a:bodyPr lIns="0" tIns="0" rIns="0" bIns="0">
                      <a:noAutofit/>
                    </a:bodyPr>
                    <a:p>
                      <a:endParaRPr sz="2000"/>
                    </a:p>
                  </a:txBody>
                  <a:tcPr marL="0" marR="0" marT="0" marB="0"/>
                </a:tc>
                <a:tc>
                  <a:txBody>
                    <a:bodyPr lIns="0" tIns="0" rIns="0" bIns="0">
                      <a:noAutofit/>
                    </a:bodyPr>
                    <a:p>
                      <a:endParaRPr sz="2000"/>
                    </a:p>
                  </a:txBody>
                  <a:tcPr marL="0" marR="0" marT="0" marB="0"/>
                </a:tc>
                <a:tc>
                  <a:txBody>
                    <a:bodyPr lIns="0" tIns="0" rIns="0" bIns="0">
                      <a:noAutofit/>
                    </a:bodyPr>
                    <a:p>
                      <a:pPr algn="just" indent="355600">
                        <a:spcAft>
                          <a:spcPts val="560"/>
                        </a:spcAft>
                      </a:pPr>
                      <a:r>
                        <a:rPr lang="zh-TW" sz="1100">
                          <a:latin typeface="MingLiU"/>
                          <a:ea typeface="MingLiU"/>
                        </a:rPr>
                        <a:t>― _ </a:t>
                      </a:r>
                      <a:r>
                        <a:rPr lang="en-US" sz="1100">
                          <a:latin typeface="MingLiU"/>
                        </a:rPr>
                        <a:t>— </a:t>
                      </a:r>
                      <a:r>
                        <a:rPr lang="zh-TW" sz="1100">
                          <a:latin typeface="MingLiU"/>
                          <a:ea typeface="MingLiU"/>
                        </a:rPr>
                        <a:t>__一— </a:t>
                      </a:r>
                      <a:r>
                        <a:rPr lang="en-US" sz="1100">
                          <a:latin typeface="MingLiU"/>
                        </a:rPr>
                        <a:t>.</a:t>
                      </a:r>
                    </a:p>
                    <a:p>
                      <a:pPr algn="just" indent="0"/>
                      <a:r>
                        <a:rPr lang="zh-TW" sz="1100">
                          <a:latin typeface="MingLiU"/>
                          <a:ea typeface="MingLiU"/>
                        </a:rPr>
                        <a:t>小区責値门口及常务</a:t>
                      </a:r>
                    </a:p>
                  </a:txBody>
                  <a:tcPr marL="0" marR="0" marT="0" marB="0"/>
                </a:tc>
                <a:tc>
                  <a:txBody>
                    <a:bodyPr lIns="0" tIns="0" rIns="0" bIns="0">
                      <a:noAutofit/>
                    </a:bodyPr>
                    <a:p>
                      <a:endParaRPr sz="2000"/>
                    </a:p>
                  </a:txBody>
                  <a:tcPr marL="0" marR="0" marT="0" marB="0"/>
                </a:tc>
              </a:tr>
              <a:tr h="792480">
                <a:tc>
                  <a:txBody>
                    <a:bodyPr lIns="0" tIns="0" rIns="0" bIns="0">
                      <a:noAutofit/>
                    </a:bodyPr>
                    <a:p>
                      <a:pPr indent="165100"/>
                      <a:r>
                        <a:rPr lang="zh-CN" b="1" sz="1100">
                          <a:latin typeface="Times New Roman"/>
                          <a:ea typeface="Times New Roman"/>
                        </a:rPr>
                        <a:t>23</a:t>
                      </a:r>
                    </a:p>
                  </a:txBody>
                  <a:tcPr marL="0" marR="0" marT="0" marB="0" anchor="ctr"/>
                </a:tc>
                <a:tc>
                  <a:txBody>
                    <a:bodyPr lIns="0" tIns="0" rIns="0" bIns="0">
                      <a:noAutofit/>
                    </a:bodyPr>
                    <a:p>
                      <a:endParaRPr sz="3800"/>
                    </a:p>
                  </a:txBody>
                  <a:tcPr marL="0" marR="0" marT="0" marB="0"/>
                </a:tc>
                <a:tc>
                  <a:txBody>
                    <a:bodyPr lIns="0" tIns="0" rIns="0" bIns="0">
                      <a:noAutofit/>
                    </a:bodyPr>
                    <a:p>
                      <a:endParaRPr sz="3800"/>
                    </a:p>
                  </a:txBody>
                  <a:tcPr marL="0" marR="0" marT="0" marB="0"/>
                </a:tc>
                <a:tc>
                  <a:txBody>
                    <a:bodyPr lIns="0" tIns="0" rIns="0" bIns="0">
                      <a:noAutofit/>
                    </a:bodyPr>
                    <a:p>
                      <a:pPr algn="just" indent="0">
                        <a:spcAft>
                          <a:spcPts val="1260"/>
                        </a:spcAft>
                      </a:pPr>
                      <a:r>
                        <a:rPr lang="zh-TW" sz="1100">
                          <a:latin typeface="MingLiU"/>
                          <a:ea typeface="MingLiU"/>
                        </a:rPr>
                        <a:t>亦区内靖前广场、几■静乗区、偉鼻庭功区、</a:t>
                      </a:r>
                    </a:p>
                    <a:p>
                      <a:pPr indent="0"/>
                      <a:r>
                        <a:rPr lang="en-US" sz="1100">
                          <a:latin typeface="MingLiU"/>
                        </a:rPr>
                        <a:t>«***</a:t>
                      </a:r>
                    </a:p>
                  </a:txBody>
                  <a:tcPr marL="0" marR="0" marT="0" marB="0" anchor="ctr"/>
                </a:tc>
                <a:tc>
                  <a:txBody>
                    <a:bodyPr lIns="0" tIns="0" rIns="0" bIns="0">
                      <a:noAutofit/>
                    </a:bodyPr>
                    <a:p>
                      <a:pPr indent="0"/>
                      <a:r>
                        <a:rPr lang="en-US" b="1" sz="1100">
                          <a:latin typeface="Times New Roman"/>
                        </a:rPr>
                        <a:t>fit</a:t>
                      </a:r>
                    </a:p>
                  </a:txBody>
                  <a:tcPr marL="0" marR="0" marT="0" marB="0" anchor="ctr"/>
                </a:tc>
              </a:tr>
              <a:tr h="402336">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algn="r" indent="0"/>
                      <a:r>
                        <a:rPr lang="zh-TW" sz="1100">
                          <a:latin typeface="MingLiU"/>
                          <a:ea typeface="MingLiU"/>
                        </a:rPr>
                        <a:t>始下是电裸</a:t>
                      </a:r>
                    </a:p>
                  </a:txBody>
                  <a:tcPr marL="0" marR="0" marT="0" marB="0" anchor="ctr"/>
                </a:tc>
                <a:tc>
                  <a:txBody>
                    <a:bodyPr lIns="0" tIns="0" rIns="0" bIns="0">
                      <a:noAutofit/>
                    </a:bodyPr>
                    <a:p>
                      <a:endParaRPr sz="1900"/>
                    </a:p>
                  </a:txBody>
                  <a:tcPr marL="0" marR="0" marT="0" marB="0"/>
                </a:tc>
              </a:tr>
              <a:tr h="402336">
                <a:tc>
                  <a:txBody>
                    <a:bodyPr lIns="0" tIns="0" rIns="0" bIns="0">
                      <a:noAutofit/>
                    </a:bodyPr>
                    <a:p>
                      <a:pPr indent="165100"/>
                      <a:r>
                        <a:rPr lang="zh-CN" b="1" sz="1100">
                          <a:latin typeface="Times New Roman"/>
                          <a:ea typeface="Times New Roman"/>
                        </a:rPr>
                        <a:t>24</a:t>
                      </a:r>
                    </a:p>
                  </a:txBody>
                  <a:tcPr marL="0" marR="0" marT="0" marB="0" anchor="ctr"/>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algn="just" indent="0"/>
                      <a:r>
                        <a:rPr lang="zh-TW" sz="1100">
                          <a:latin typeface="MingLiU"/>
                          <a:ea typeface="MingLiU"/>
                        </a:rPr>
                        <a:t>斤及楼裸口</a:t>
                      </a:r>
                      <a:r>
                        <a:rPr lang="zh-CN" sz="1100">
                          <a:latin typeface="MingLiU"/>
                          <a:ea typeface="MingLiU"/>
                        </a:rPr>
                        <a:t>.一</a:t>
                      </a:r>
                      <a:r>
                        <a:rPr lang="zh-TW" sz="1100">
                          <a:latin typeface="MingLiU"/>
                          <a:ea typeface="MingLiU"/>
                        </a:rPr>
                        <a:t>楼电■厅及婷鼻口,豈术展</a:t>
                      </a:r>
                    </a:p>
                  </a:txBody>
                  <a:tcPr marL="0" marR="0" marT="0" marB="0" anchor="ctr"/>
                </a:tc>
                <a:tc>
                  <a:txBody>
                    <a:bodyPr lIns="0" tIns="0" rIns="0" bIns="0">
                      <a:noAutofit/>
                    </a:bodyPr>
                    <a:p>
                      <a:pPr algn="just" indent="0"/>
                      <a:r>
                        <a:rPr lang="zh-TW" sz="1100">
                          <a:latin typeface="MingLiU"/>
                          <a:ea typeface="MingLiU"/>
                        </a:rPr>
                        <a:t>庄褻</a:t>
                      </a:r>
                    </a:p>
                  </a:txBody>
                  <a:tcPr marL="0" marR="0" marT="0" marB="0" anchor="ctr"/>
                </a:tc>
              </a:tr>
              <a:tr h="402336">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入。</a:t>
                      </a:r>
                    </a:p>
                  </a:txBody>
                  <a:tcPr marL="0" marR="0" marT="0" marB="0" anchor="ctr"/>
                </a:tc>
                <a:tc>
                  <a:txBody>
                    <a:bodyPr lIns="0" tIns="0" rIns="0" bIns="0">
                      <a:noAutofit/>
                    </a:bodyPr>
                    <a:p>
                      <a:endParaRPr sz="1900"/>
                    </a:p>
                  </a:txBody>
                  <a:tcPr marL="0" marR="0" marT="0" marB="0"/>
                </a:tc>
              </a:tr>
              <a:tr h="414528">
                <a:tc>
                  <a:txBody>
                    <a:bodyPr lIns="0" tIns="0" rIns="0" bIns="0">
                      <a:noAutofit/>
                    </a:bodyPr>
                    <a:p>
                      <a:pPr indent="165100"/>
                      <a:r>
                        <a:rPr lang="zh-CN" b="1" sz="1100">
                          <a:latin typeface="Times New Roman"/>
                          <a:ea typeface="Times New Roman"/>
                        </a:rPr>
                        <a:t>25</a:t>
                      </a:r>
                    </a:p>
                  </a:txBody>
                  <a:tcPr marL="0" marR="0" marT="0" marB="0" anchor="ctr"/>
                </a:tc>
                <a:tc>
                  <a:txBody>
                    <a:bodyPr lIns="0" tIns="0" rIns="0" bIns="0">
                      <a:noAutofit/>
                    </a:bodyPr>
                    <a:p>
                      <a:endParaRPr sz="2000"/>
                    </a:p>
                  </a:txBody>
                  <a:tcPr marL="0" marR="0" marT="0" marB="0"/>
                </a:tc>
                <a:tc>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住宅単元倣升</a:t>
                      </a:r>
                      <a:r>
                        <a:rPr lang="zh-CN" sz="1100">
                          <a:latin typeface="MingLiU"/>
                          <a:ea typeface="MingLiU"/>
                        </a:rPr>
                        <a:t>式逐麻</a:t>
                      </a:r>
                      <a:r>
                        <a:rPr lang="zh-TW" sz="1100">
                          <a:latin typeface="MingLiU"/>
                          <a:ea typeface="MingLiU"/>
                        </a:rPr>
                        <a:t>（一、</a:t>
                      </a:r>
                      <a:r>
                        <a:rPr lang="en-US" b="1" sz="1100">
                          <a:latin typeface="Times New Roman"/>
                        </a:rPr>
                        <a:t>Zfi）</a:t>
                      </a:r>
                    </a:p>
                  </a:txBody>
                  <a:tcPr marL="0" marR="0" marT="0" marB="0" anchor="ctr"/>
                </a:tc>
                <a:tc>
                  <a:txBody>
                    <a:bodyPr lIns="0" tIns="0" rIns="0" bIns="0">
                      <a:noAutofit/>
                    </a:bodyPr>
                    <a:p>
                      <a:pPr algn="just" indent="0"/>
                      <a:r>
                        <a:rPr lang="zh-TW" i="1" sz="1100">
                          <a:latin typeface="MingLiU"/>
                          <a:ea typeface="MingLiU"/>
                        </a:rPr>
                        <a:t>&amp;»</a:t>
                      </a:r>
                    </a:p>
                  </a:txBody>
                  <a:tcPr marL="0" marR="0" marT="0" marB="0" anchor="ctr"/>
                </a:tc>
              </a:tr>
              <a:tr h="804672">
                <a:tc>
                  <a:txBody>
                    <a:bodyPr lIns="0" tIns="0" rIns="0" bIns="0">
                      <a:noAutofit/>
                    </a:bodyPr>
                    <a:p>
                      <a:pPr indent="165100"/>
                      <a:r>
                        <a:rPr lang="zh-CN" b="1" sz="1100">
                          <a:latin typeface="Times New Roman"/>
                          <a:ea typeface="Times New Roman"/>
                        </a:rPr>
                        <a:t>26</a:t>
                      </a:r>
                    </a:p>
                  </a:txBody>
                  <a:tcPr marL="0" marR="0" marT="0" marB="0" anchor="ctr"/>
                </a:tc>
                <a:tc>
                  <a:txBody>
                    <a:bodyPr lIns="0" tIns="0" rIns="0" bIns="0">
                      <a:noAutofit/>
                    </a:bodyPr>
                    <a:p>
                      <a:endParaRPr sz="3900"/>
                    </a:p>
                  </a:txBody>
                  <a:tcPr marL="0" marR="0" marT="0" marB="0"/>
                </a:tc>
                <a:tc>
                  <a:txBody>
                    <a:bodyPr lIns="0" tIns="0" rIns="0" bIns="0">
                      <a:noAutofit/>
                    </a:bodyPr>
                    <a:p>
                      <a:endParaRPr sz="3900"/>
                    </a:p>
                  </a:txBody>
                  <a:tcPr marL="0" marR="0" marT="0" marB="0"/>
                </a:tc>
                <a:tc>
                  <a:txBody>
                    <a:bodyPr lIns="0" tIns="0" rIns="0" bIns="0">
                      <a:noAutofit/>
                    </a:bodyPr>
                    <a:p>
                      <a:pPr algn="just" indent="0">
                        <a:spcAft>
                          <a:spcPts val="1260"/>
                        </a:spcAft>
                      </a:pPr>
                      <a:r>
                        <a:rPr lang="zh-TW" sz="1100">
                          <a:latin typeface="MingLiU"/>
                          <a:ea typeface="MingLiU"/>
                        </a:rPr>
                        <a:t>貨被中心内及共出入口室件区域、遂％调压</a:t>
                      </a:r>
                    </a:p>
                    <a:p>
                      <a:pPr indent="0"/>
                      <a:r>
                        <a:rPr lang="zh-TW" i="1" sz="1100">
                          <a:latin typeface="MingLiU"/>
                          <a:ea typeface="MingLiU"/>
                        </a:rPr>
                        <a:t>虬</a:t>
                      </a:r>
                      <a:r>
                        <a:rPr lang="zh-TW" sz="1100">
                          <a:latin typeface="MingLiU"/>
                          <a:ea typeface="MingLiU"/>
                        </a:rPr>
                        <a:t>水*卤、</a:t>
                      </a:r>
                      <a:r>
                        <a:rPr lang="en-US" b="1" sz="1100">
                          <a:latin typeface="Times New Roman"/>
                        </a:rPr>
                        <a:t>K&lt;n*np&lt;t&gt;H&lt;</a:t>
                      </a:r>
                    </a:p>
                  </a:txBody>
                  <a:tcPr marL="0" marR="0" marT="0" marB="0" anchor="ctr"/>
                </a:tc>
                <a:tc>
                  <a:txBody>
                    <a:bodyPr lIns="0" tIns="0" rIns="0" bIns="0">
                      <a:noAutofit/>
                    </a:bodyPr>
                    <a:p>
                      <a:pPr algn="just" indent="0"/>
                      <a:r>
                        <a:rPr lang="zh-TW" sz="1100">
                          <a:latin typeface="MingLiU"/>
                          <a:ea typeface="MingLiU"/>
                        </a:rPr>
                        <a:t>攻装</a:t>
                      </a:r>
                    </a:p>
                  </a:txBody>
                  <a:tcPr marL="0" marR="0" marT="0" marB="0" anchor="ctr"/>
                </a:tc>
              </a:tr>
              <a:tr h="804672">
                <a:tc>
                  <a:txBody>
                    <a:bodyPr lIns="0" tIns="0" rIns="0" bIns="0">
                      <a:noAutofit/>
                    </a:bodyPr>
                    <a:p>
                      <a:pPr indent="165100"/>
                      <a:r>
                        <a:rPr lang="zh-CN" b="1" sz="1100">
                          <a:latin typeface="Times New Roman"/>
                          <a:ea typeface="Times New Roman"/>
                        </a:rPr>
                        <a:t>27</a:t>
                      </a:r>
                    </a:p>
                  </a:txBody>
                  <a:tcPr marL="0" marR="0" marT="0" marB="0" anchor="ctr"/>
                </a:tc>
                <a:tc>
                  <a:txBody>
                    <a:bodyPr lIns="0" tIns="0" rIns="0" bIns="0">
                      <a:noAutofit/>
                    </a:bodyPr>
                    <a:p>
                      <a:endParaRPr sz="3900"/>
                    </a:p>
                  </a:txBody>
                  <a:tcPr marL="0" marR="0" marT="0" marB="0"/>
                </a:tc>
                <a:tc>
                  <a:txBody>
                    <a:bodyPr lIns="0" tIns="0" rIns="0" bIns="0">
                      <a:noAutofit/>
                    </a:bodyPr>
                    <a:p>
                      <a:endParaRPr sz="3900"/>
                    </a:p>
                  </a:txBody>
                  <a:tcPr marL="0" marR="0" marT="0" marB="0"/>
                </a:tc>
                <a:tc>
                  <a:txBody>
                    <a:bodyPr lIns="0" tIns="0" rIns="0" bIns="0">
                      <a:noAutofit/>
                    </a:bodyPr>
                    <a:p>
                      <a:pPr indent="0">
                        <a:spcAft>
                          <a:spcPts val="1260"/>
                        </a:spcAft>
                      </a:pPr>
                      <a:r>
                        <a:rPr lang="zh-TW" sz="1100">
                          <a:latin typeface="MingLiU"/>
                          <a:ea typeface="MingLiU"/>
                        </a:rPr>
                        <a:t>地下人的夂余区嫉（移动电站、</a:t>
                      </a:r>
                    </a:p>
                    <a:p>
                      <a:pPr indent="0"/>
                      <a:r>
                        <a:rPr lang="zh-TW" sz="1100">
                          <a:latin typeface="MingLiU"/>
                          <a:ea typeface="MingLiU"/>
                        </a:rPr>
                        <a:t>敕护所等）出入口</a:t>
                      </a:r>
                    </a:p>
                  </a:txBody>
                  <a:tcPr marL="0" marR="0" marT="0" marB="0" anchor="ctr"/>
                </a:tc>
                <a:tc>
                  <a:txBody>
                    <a:bodyPr lIns="0" tIns="0" rIns="0" bIns="0">
                      <a:noAutofit/>
                    </a:bodyPr>
                    <a:p>
                      <a:pPr algn="just" indent="0"/>
                      <a:r>
                        <a:rPr lang="zh-TW" sz="1100">
                          <a:latin typeface="MingLiU"/>
                          <a:ea typeface="MingLiU"/>
                        </a:rPr>
                        <a:t>应兼</a:t>
                      </a:r>
                    </a:p>
                  </a:txBody>
                  <a:tcPr marL="0" marR="0" marT="0" marB="0" anchor="ctr"/>
                </a:tc>
              </a:tr>
              <a:tr h="792480">
                <a:tc>
                  <a:txBody>
                    <a:bodyPr lIns="0" tIns="0" rIns="0" bIns="0">
                      <a:noAutofit/>
                    </a:bodyPr>
                    <a:p>
                      <a:pPr indent="165100"/>
                      <a:r>
                        <a:rPr lang="zh-CN" b="1" sz="1100">
                          <a:latin typeface="Times New Roman"/>
                          <a:ea typeface="Times New Roman"/>
                        </a:rPr>
                        <a:t>28</a:t>
                      </a:r>
                    </a:p>
                  </a:txBody>
                  <a:tcPr marL="0" marR="0" marT="0" marB="0" anchor="ctr"/>
                </a:tc>
                <a:tc>
                  <a:txBody>
                    <a:bodyPr lIns="0" tIns="0" rIns="0" bIns="0">
                      <a:noAutofit/>
                    </a:bodyPr>
                    <a:p>
                      <a:endParaRPr sz="3800"/>
                    </a:p>
                  </a:txBody>
                  <a:tcPr marL="0" marR="0" marT="0" marB="0"/>
                </a:tc>
                <a:tc>
                  <a:txBody>
                    <a:bodyPr lIns="0" tIns="0" rIns="0" bIns="0">
                      <a:noAutofit/>
                    </a:bodyPr>
                    <a:p>
                      <a:pPr algn="ctr" indent="0">
                        <a:spcBef>
                          <a:spcPts val="560"/>
                        </a:spcBef>
                      </a:pPr>
                      <a:r>
                        <a:rPr lang="zh-TW" sz="1100">
                          <a:latin typeface="MingLiU"/>
                          <a:ea typeface="MingLiU"/>
                        </a:rPr>
                        <a:t>电子燃查</a:t>
                      </a:r>
                    </a:p>
                  </a:txBody>
                  <a:tcPr marL="0" marR="0" marT="0" marB="0"/>
                </a:tc>
                <a:tc>
                  <a:txBody>
                    <a:bodyPr lIns="0" tIns="0" rIns="0" bIns="0">
                      <a:noAutofit/>
                    </a:bodyPr>
                    <a:p>
                      <a:pPr algn="just" indent="0">
                        <a:lnSpc>
                          <a:spcPts val="3168"/>
                        </a:lnSpc>
                      </a:pPr>
                      <a:r>
                        <a:rPr lang="zh-TW" sz="1100">
                          <a:latin typeface="MingLiU"/>
                          <a:ea typeface="MingLiU"/>
                        </a:rPr>
                        <a:t>小区用异.住宅</a:t>
                      </a:r>
                      <a:r>
                        <a:rPr lang="en-US" sz="1100">
                          <a:latin typeface="MingLiU"/>
                        </a:rPr>
                        <a:t>*«».</a:t>
                      </a:r>
                      <a:r>
                        <a:rPr lang="zh-TW" sz="1100">
                          <a:latin typeface="MingLiU"/>
                          <a:ea typeface="MingLiU"/>
                        </a:rPr>
                        <a:t>停亭庫.堆</a:t>
                      </a:r>
                      <a:r>
                        <a:rPr lang="en-US" b="1" sz="1100">
                          <a:latin typeface="Times New Roman"/>
                        </a:rPr>
                        <a:t>il</a:t>
                      </a:r>
                      <a:r>
                        <a:rPr lang="zh-TW" sz="1100">
                          <a:latin typeface="MingLiU"/>
                          <a:ea typeface="MingLiU"/>
                        </a:rPr>
                        <a:t>凱助 车集中停效区,永泵房、工电同尊宣■区域</a:t>
                      </a:r>
                    </a:p>
                  </a:txBody>
                  <a:tcPr marL="0" marR="0" marT="0" marB="0" anchor="ctr"/>
                </a:tc>
                <a:tc>
                  <a:txBody>
                    <a:bodyPr lIns="0" tIns="0" rIns="0" bIns="0">
                      <a:noAutofit/>
                    </a:bodyPr>
                    <a:p>
                      <a:pPr algn="just" indent="0"/>
                      <a:r>
                        <a:rPr lang="en-US" b="1" sz="1100">
                          <a:latin typeface="Times New Roman"/>
                        </a:rPr>
                        <a:t>fit</a:t>
                      </a:r>
                    </a:p>
                  </a:txBody>
                  <a:tcPr marL="0" marR="0" marT="0" marB="0" anchor="ctr"/>
                </a:tc>
              </a:tr>
              <a:tr h="414528">
                <a:tc>
                  <a:txBody>
                    <a:bodyPr lIns="0" tIns="0" rIns="0" bIns="0">
                      <a:noAutofit/>
                    </a:bodyPr>
                    <a:p>
                      <a:pPr indent="165100"/>
                      <a:r>
                        <a:rPr lang="zh-CN" b="1" sz="1100">
                          <a:latin typeface="Times New Roman"/>
                          <a:ea typeface="Times New Roman"/>
                        </a:rPr>
                        <a:t>29</a:t>
                      </a:r>
                    </a:p>
                  </a:txBody>
                  <a:tcPr marL="0" marR="0" marT="0" marB="0" anchor="ctr"/>
                </a:tc>
                <a:tc>
                  <a:txBody>
                    <a:bodyPr lIns="0" tIns="0" rIns="0" bIns="0">
                      <a:noAutofit/>
                    </a:bodyPr>
                    <a:p>
                      <a:endParaRPr sz="2000"/>
                    </a:p>
                  </a:txBody>
                  <a:tcPr marL="0" marR="0" marT="0" marB="0"/>
                </a:tc>
                <a:tc>
                  <a:txBody>
                    <a:bodyPr lIns="0" tIns="0" rIns="0" bIns="0">
                      <a:noAutofit/>
                    </a:bodyPr>
                    <a:p>
                      <a:pPr algn="ctr" indent="0"/>
                      <a:r>
                        <a:rPr lang="zh-TW" sz="1100">
                          <a:latin typeface="MingLiU"/>
                          <a:ea typeface="MingLiU"/>
                        </a:rPr>
                        <a:t>车穂管理</a:t>
                      </a:r>
                    </a:p>
                  </a:txBody>
                  <a:tcPr marL="0" marR="0" marT="0" marB="0" anchor="ctr"/>
                </a:tc>
                <a:tc>
                  <a:txBody>
                    <a:bodyPr lIns="0" tIns="0" rIns="0" bIns="0">
                      <a:noAutofit/>
                    </a:bodyPr>
                    <a:p>
                      <a:pPr indent="0"/>
                      <a:r>
                        <a:rPr lang="zh-TW" sz="1100">
                          <a:latin typeface="MingLiU"/>
                          <a:ea typeface="MingLiU"/>
                        </a:rPr>
                        <a:t>小区出入</a:t>
                      </a:r>
                      <a:r>
                        <a:rPr lang="en-US" sz="1100">
                          <a:latin typeface="MingLiU"/>
                        </a:rPr>
                        <a:t>D</a:t>
                      </a:r>
                    </a:p>
                  </a:txBody>
                  <a:tcPr marL="0" marR="0" marT="0" marB="0" anchor="ctr"/>
                </a:tc>
                <a:tc>
                  <a:txBody>
                    <a:bodyPr lIns="0" tIns="0" rIns="0" bIns="0">
                      <a:noAutofit/>
                    </a:bodyPr>
                    <a:p>
                      <a:pPr algn="just" indent="0"/>
                      <a:r>
                        <a:rPr lang="zh-TW" sz="1100">
                          <a:latin typeface="MingLiU"/>
                          <a:ea typeface="MingLiU"/>
                        </a:rPr>
                        <a:t>应装</a:t>
                      </a:r>
                    </a:p>
                  </a:txBody>
                  <a:tcPr marL="0" marR="0" marT="0" marB="0" anchor="ctr"/>
                </a:tc>
              </a:tr>
              <a:tr h="402336">
                <a:tc>
                  <a:txBody>
                    <a:bodyPr lIns="0" tIns="0" rIns="0" bIns="0">
                      <a:noAutofit/>
                    </a:bodyPr>
                    <a:p>
                      <a:pPr indent="165100"/>
                      <a:r>
                        <a:rPr lang="zh-CN" b="1" sz="1100">
                          <a:latin typeface="Times New Roman"/>
                          <a:ea typeface="Times New Roman"/>
                        </a:rPr>
                        <a:t>30</a:t>
                      </a:r>
                    </a:p>
                  </a:txBody>
                  <a:tcPr marL="0" marR="0" marT="0" marB="0" anchor="ctr"/>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机劝车停丰</a:t>
                      </a:r>
                      <a:r>
                        <a:rPr lang="en-US" b="1" sz="1100">
                          <a:latin typeface="Times New Roman"/>
                        </a:rPr>
                        <a:t>JT</a:t>
                      </a:r>
                      <a:r>
                        <a:rPr lang="en-US" sz="1100">
                          <a:latin typeface="MingLiU"/>
                        </a:rPr>
                        <a:t>、</a:t>
                      </a:r>
                      <a:r>
                        <a:rPr lang="zh-TW" sz="1100">
                          <a:latin typeface="MingLiU"/>
                          <a:ea typeface="MingLiU"/>
                        </a:rPr>
                        <a:t>停</a:t>
                      </a:r>
                      <a:r>
                        <a:rPr lang="en-US" b="1" sz="1100">
                          <a:latin typeface="Times New Roman"/>
                        </a:rPr>
                        <a:t>$WX!HAP</a:t>
                      </a:r>
                    </a:p>
                  </a:txBody>
                  <a:tcPr marL="0" marR="0" marT="0" marB="0" anchor="ctr"/>
                </a:tc>
                <a:tc>
                  <a:txBody>
                    <a:bodyPr lIns="0" tIns="0" rIns="0" bIns="0">
                      <a:noAutofit/>
                    </a:bodyPr>
                    <a:p>
                      <a:pPr indent="0"/>
                      <a:r>
                        <a:rPr lang="en-US" sz="1100">
                          <a:latin typeface="MingLiU"/>
                        </a:rPr>
                        <a:t>**</a:t>
                      </a:r>
                    </a:p>
                  </a:txBody>
                  <a:tcPr marL="0" marR="0" marT="0" marB="0" anchor="ctr"/>
                </a:tc>
              </a:tr>
              <a:tr h="414528">
                <a:tc>
                  <a:txBody>
                    <a:bodyPr lIns="0" tIns="0" rIns="0" bIns="0">
                      <a:noAutofit/>
                    </a:bodyPr>
                    <a:p>
                      <a:pPr indent="165100"/>
                      <a:r>
                        <a:rPr lang="zh-CN" b="1" sz="1100">
                          <a:latin typeface="Times New Roman"/>
                          <a:ea typeface="Times New Roman"/>
                        </a:rPr>
                        <a:t>31</a:t>
                      </a:r>
                    </a:p>
                  </a:txBody>
                  <a:tcPr marL="0" marR="0" marT="0" marB="0" anchor="ctr"/>
                </a:tc>
                <a:tc>
                  <a:txBody>
                    <a:bodyPr lIns="0" tIns="0" rIns="0" bIns="0">
                      <a:noAutofit/>
                    </a:bodyPr>
                    <a:p>
                      <a:endParaRPr sz="2000"/>
                    </a:p>
                  </a:txBody>
                  <a:tcPr marL="0" marR="0" marT="0" marB="0"/>
                </a:tc>
                <a:tc>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小区由入口行人物『机乏率逢遂</a:t>
                      </a:r>
                    </a:p>
                  </a:txBody>
                  <a:tcPr marL="0" marR="0" marT="0" marB="0" anchor="ctr"/>
                </a:tc>
                <a:tc>
                  <a:txBody>
                    <a:bodyPr lIns="0" tIns="0" rIns="0" bIns="0">
                      <a:noAutofit/>
                    </a:bodyPr>
                    <a:p>
                      <a:pPr indent="0"/>
                      <a:r>
                        <a:rPr lang="zh-TW" sz="1100">
                          <a:latin typeface="MingLiU"/>
                          <a:ea typeface="MingLiU"/>
                        </a:rPr>
                        <a:t>反袤</a:t>
                      </a:r>
                    </a:p>
                  </a:txBody>
                  <a:tcPr marL="0" marR="0" marT="0" marB="0" anchor="ctr"/>
                </a:tc>
              </a:tr>
              <a:tr h="426720">
                <a:tc>
                  <a:txBody>
                    <a:bodyPr lIns="0" tIns="0" rIns="0" bIns="0">
                      <a:noAutofit/>
                    </a:bodyPr>
                    <a:p>
                      <a:pPr indent="165100"/>
                      <a:r>
                        <a:rPr lang="zh-CN" b="1" sz="1100">
                          <a:latin typeface="Times New Roman"/>
                          <a:ea typeface="Times New Roman"/>
                        </a:rPr>
                        <a:t>32</a:t>
                      </a:r>
                    </a:p>
                  </a:txBody>
                  <a:tcPr marL="0" marR="0" marT="0" marB="0" anchor="ctr"/>
                </a:tc>
                <a:tc>
                  <a:txBody>
                    <a:bodyPr lIns="0" tIns="0" rIns="0" bIns="0">
                      <a:noAutofit/>
                    </a:bodyPr>
                    <a:p>
                      <a:endParaRPr sz="2100"/>
                    </a:p>
                  </a:txBody>
                  <a:tcPr marL="0" marR="0" marT="0" marB="0"/>
                </a:tc>
                <a:tc>
                  <a:txBody>
                    <a:bodyPr lIns="0" tIns="0" rIns="0" bIns="0">
                      <a:noAutofit/>
                    </a:bodyPr>
                    <a:p>
                      <a:endParaRPr sz="2100"/>
                    </a:p>
                  </a:txBody>
                  <a:tcPr marL="0" marR="0" marT="0" marB="0"/>
                </a:tc>
                <a:tc>
                  <a:txBody>
                    <a:bodyPr lIns="0" tIns="0" rIns="0" bIns="0">
                      <a:noAutofit/>
                    </a:bodyPr>
                    <a:p>
                      <a:pPr indent="0"/>
                      <a:r>
                        <a:rPr lang="zh-TW" sz="1100">
                          <a:latin typeface="MingLiU"/>
                          <a:ea typeface="MingLiU"/>
                        </a:rPr>
                        <a:t>地下停</a:t>
                      </a:r>
                      <a:r>
                        <a:rPr lang="en-US" b="1" sz="1100">
                          <a:latin typeface="Times New Roman"/>
                        </a:rPr>
                        <a:t>r&lt;«j</a:t>
                      </a:r>
                      <a:r>
                        <a:rPr lang="zh-TW" sz="1100">
                          <a:latin typeface="MingLiU"/>
                          <a:ea typeface="MingLiU"/>
                        </a:rPr>
                        <a:t>住*楼相遗的岀入口</a:t>
                      </a:r>
                    </a:p>
                  </a:txBody>
                  <a:tcPr marL="0" marR="0" marT="0" marB="0" anchor="ctr"/>
                </a:tc>
                <a:tc>
                  <a:txBody>
                    <a:bodyPr lIns="0" tIns="0" rIns="0" bIns="0">
                      <a:noAutofit/>
                    </a:bodyPr>
                    <a:p>
                      <a:pPr indent="0"/>
                      <a:r>
                        <a:rPr lang="zh-TW" i="1" sz="1100">
                          <a:latin typeface="MingLiU"/>
                          <a:ea typeface="MingLiU"/>
                        </a:rPr>
                        <a:t>戏</a:t>
                      </a:r>
                    </a:p>
                  </a:txBody>
                  <a:tcPr marL="0" marR="0" marT="0" marB="0" anchor="ctr"/>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EFEFE"/>
        </a:solidFill>
        <a:effectLst/>
      </p:bgPr>
    </p:bg>
    <p:spTree>
      <p:nvGrpSpPr>
        <p:cNvPr id="1" name=""/>
        <p:cNvGrpSpPr/>
        <p:nvPr/>
      </p:nvGrpSpPr>
      <p:grpSpPr/>
      <p:graphicFrame>
        <p:nvGraphicFramePr>
          <p:cNvPr id="2" name=""/>
          <p:cNvGraphicFramePr>
            <a:graphicFrameLocks noGrp="1"/>
          </p:cNvGraphicFramePr>
          <p:nvPr/>
        </p:nvGraphicFramePr>
        <p:xfrm>
          <a:off x="1085088" y="853440"/>
          <a:ext cx="5327904" cy="8961120"/>
        </p:xfrm>
        <a:graphic>
          <a:graphicData uri="http://schemas.openxmlformats.org/drawingml/2006/table">
            <a:tbl>
              <a:tblPr/>
              <a:tblGrid>
                <a:gridCol w="560832"/>
                <a:gridCol w="512064"/>
                <a:gridCol w="755904"/>
                <a:gridCol w="2926080"/>
                <a:gridCol w="573024"/>
              </a:tblGrid>
              <a:tr h="438912">
                <a:tc>
                  <a:txBody>
                    <a:bodyPr lIns="0" tIns="0" rIns="0" bIns="0">
                      <a:noAutofit/>
                    </a:bodyPr>
                    <a:p>
                      <a:pPr algn="just" indent="190500"/>
                      <a:r>
                        <a:rPr lang="zh-CN" b="1" sz="1100">
                          <a:latin typeface="Times New Roman"/>
                          <a:ea typeface="Times New Roman"/>
                        </a:rPr>
                        <a:t>33</a:t>
                      </a:r>
                    </a:p>
                  </a:txBody>
                  <a:tcPr marL="0" marR="0" marT="0" marB="0" anchor="ctr"/>
                </a:tc>
                <a:tc>
                  <a:txBody>
                    <a:bodyPr lIns="0" tIns="0" rIns="0" bIns="0">
                      <a:noAutofit/>
                    </a:bodyPr>
                    <a:p>
                      <a:endParaRPr sz="2100"/>
                    </a:p>
                  </a:txBody>
                  <a:tcPr marL="0" marR="0" marT="0" marB="0"/>
                </a:tc>
                <a:tc>
                  <a:txBody>
                    <a:bodyPr lIns="0" tIns="0" rIns="0" bIns="0">
                      <a:noAutofit/>
                    </a:bodyPr>
                    <a:p>
                      <a:endParaRPr sz="2100"/>
                    </a:p>
                  </a:txBody>
                  <a:tcPr marL="0" marR="0" marT="0" marB="0"/>
                </a:tc>
                <a:tc>
                  <a:txBody>
                    <a:bodyPr lIns="0" tIns="0" rIns="0" bIns="0">
                      <a:noAutofit/>
                    </a:bodyPr>
                    <a:p>
                      <a:pPr indent="0"/>
                      <a:r>
                        <a:rPr lang="zh-TW" sz="1100">
                          <a:latin typeface="MingLiU"/>
                          <a:ea typeface="MingLiU"/>
                        </a:rPr>
                        <a:t>住宅懐旅由入口</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414528">
                <a:tc>
                  <a:txBody>
                    <a:bodyPr lIns="0" tIns="0" rIns="0" bIns="0">
                      <a:noAutofit/>
                    </a:bodyPr>
                    <a:p>
                      <a:pPr algn="just" indent="190500"/>
                      <a:r>
                        <a:rPr lang="zh-CN" b="1" sz="1100">
                          <a:latin typeface="Times New Roman"/>
                          <a:ea typeface="Times New Roman"/>
                        </a:rPr>
                        <a:t>34</a:t>
                      </a:r>
                    </a:p>
                  </a:txBody>
                  <a:tcPr marL="0" marR="0" marT="0" marB="0" anchor="ctr"/>
                </a:tc>
                <a:tc>
                  <a:txBody>
                    <a:bodyPr lIns="0" tIns="0" rIns="0" bIns="0">
                      <a:noAutofit/>
                    </a:bodyPr>
                    <a:p>
                      <a:endParaRPr sz="2000"/>
                    </a:p>
                  </a:txBody>
                  <a:tcPr marL="0" marR="0" marT="0" marB="0"/>
                </a:tc>
                <a:tc>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宣控中心</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402336">
                <a:tc>
                  <a:txBody>
                    <a:bodyPr lIns="0" tIns="0" rIns="0" bIns="0">
                      <a:noAutofit/>
                    </a:bodyPr>
                    <a:p>
                      <a:pPr algn="just" indent="190500"/>
                      <a:r>
                        <a:rPr lang="zh-CN" b="1" sz="1100">
                          <a:latin typeface="Times New Roman"/>
                          <a:ea typeface="Times New Roman"/>
                        </a:rPr>
                        <a:t>35</a:t>
                      </a:r>
                    </a:p>
                  </a:txBody>
                  <a:tcPr marL="0" marR="0" marT="0" marB="0" anchor="ctr"/>
                </a:tc>
                <a:tc>
                  <a:txBody>
                    <a:bodyPr lIns="0" tIns="0" rIns="0" bIns="0">
                      <a:noAutofit/>
                    </a:bodyPr>
                    <a:p>
                      <a:endParaRPr sz="1900"/>
                    </a:p>
                  </a:txBody>
                  <a:tcPr marL="0" marR="0" marT="0" marB="0"/>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电離</a:t>
                      </a:r>
                    </a:p>
                  </a:txBody>
                  <a:tcPr marL="0" marR="0" marT="0" marB="0" anchor="ctr"/>
                </a:tc>
                <a:tc>
                  <a:txBody>
                    <a:bodyPr lIns="0" tIns="0" rIns="0" bIns="0">
                      <a:noAutofit/>
                    </a:bodyPr>
                    <a:p>
                      <a:pPr indent="0"/>
                      <a:r>
                        <a:rPr lang="zh-TW" sz="1100">
                          <a:latin typeface="MingLiU"/>
                          <a:ea typeface="MingLiU"/>
                        </a:rPr>
                        <a:t>宜装</a:t>
                      </a:r>
                    </a:p>
                  </a:txBody>
                  <a:tcPr marL="0" marR="0" marT="0" marB="0" anchor="ctr"/>
                </a:tc>
              </a:tr>
              <a:tr h="414528">
                <a:tc>
                  <a:txBody>
                    <a:bodyPr lIns="0" tIns="0" rIns="0" bIns="0">
                      <a:noAutofit/>
                    </a:bodyPr>
                    <a:p>
                      <a:pPr algn="just" indent="190500"/>
                      <a:r>
                        <a:rPr lang="zh-CN" b="1" sz="1100">
                          <a:latin typeface="Times New Roman"/>
                          <a:ea typeface="Times New Roman"/>
                        </a:rPr>
                        <a:t>36</a:t>
                      </a:r>
                    </a:p>
                  </a:txBody>
                  <a:tcPr marL="0" marR="0" marT="0" marB="0" anchor="ctr"/>
                </a:tc>
                <a:tc>
                  <a:txBody>
                    <a:bodyPr lIns="0" tIns="0" rIns="0" bIns="0">
                      <a:noAutofit/>
                    </a:bodyPr>
                    <a:p>
                      <a:endParaRPr sz="2000"/>
                    </a:p>
                  </a:txBody>
                  <a:tcPr marL="0" marR="0" marT="0" marB="0"/>
                </a:tc>
                <a:tc>
                  <a:txBody>
                    <a:bodyPr lIns="0" tIns="0" rIns="0" bIns="0">
                      <a:noAutofit/>
                    </a:bodyPr>
                    <a:p>
                      <a:endParaRPr sz="2000"/>
                    </a:p>
                  </a:txBody>
                  <a:tcPr marL="0" marR="0" marT="0" marB="0"/>
                </a:tc>
                <a:tc>
                  <a:txBody>
                    <a:bodyPr lIns="0" tIns="0" rIns="0" bIns="0">
                      <a:noAutofit/>
                    </a:bodyPr>
                    <a:p>
                      <a:pPr indent="0"/>
                      <a:r>
                        <a:rPr lang="zh-CN" sz="1100">
                          <a:latin typeface="MingLiU"/>
                          <a:ea typeface="MingLiU"/>
                        </a:rPr>
                        <a:t>亦区出</a:t>
                      </a:r>
                      <a:r>
                        <a:rPr lang="zh-TW" sz="1100">
                          <a:latin typeface="MingLiU"/>
                          <a:ea typeface="MingLiU"/>
                        </a:rPr>
                        <a:t>入仃</a:t>
                      </a:r>
                    </a:p>
                  </a:txBody>
                  <a:tcPr marL="0" marR="0" marT="0" marB="0" anchor="ctr"/>
                </a:tc>
                <a:tc>
                  <a:txBody>
                    <a:bodyPr lIns="0" tIns="0" rIns="0" bIns="0">
                      <a:noAutofit/>
                    </a:bodyPr>
                    <a:p>
                      <a:endParaRPr sz="2000"/>
                    </a:p>
                  </a:txBody>
                  <a:tcPr marL="0" marR="0" marT="0" marB="0"/>
                </a:tc>
              </a:tr>
              <a:tr h="804672">
                <a:tc>
                  <a:txBody>
                    <a:bodyPr lIns="0" tIns="0" rIns="0" bIns="0">
                      <a:noAutofit/>
                    </a:bodyPr>
                    <a:p>
                      <a:pPr algn="just" indent="190500"/>
                      <a:r>
                        <a:rPr lang="zh-CN" b="1" sz="1100">
                          <a:latin typeface="Times New Roman"/>
                          <a:ea typeface="Times New Roman"/>
                        </a:rPr>
                        <a:t>37</a:t>
                      </a:r>
                    </a:p>
                  </a:txBody>
                  <a:tcPr marL="0" marR="0" marT="0" marB="0" anchor="ctr"/>
                </a:tc>
                <a:tc>
                  <a:txBody>
                    <a:bodyPr lIns="0" tIns="0" rIns="0" bIns="0">
                      <a:noAutofit/>
                    </a:bodyPr>
                    <a:p>
                      <a:endParaRPr sz="3900"/>
                    </a:p>
                  </a:txBody>
                  <a:tcPr marL="0" marR="0" marT="0" marB="0"/>
                </a:tc>
                <a:tc rowSpan="2">
                  <a:txBody>
                    <a:bodyPr lIns="0" tIns="0" rIns="0" bIns="0">
                      <a:noAutofit/>
                    </a:bodyPr>
                    <a:p>
                      <a:pPr indent="0"/>
                      <a:r>
                        <a:rPr lang="zh-TW" sz="1100">
                          <a:latin typeface="MingLiU"/>
                          <a:ea typeface="MingLiU"/>
                        </a:rPr>
                        <a:t>孃</a:t>
                      </a:r>
                      <a:r>
                        <a:rPr lang="zh-CN" sz="1100">
                          <a:latin typeface="MingLiU"/>
                          <a:ea typeface="MingLiU"/>
                        </a:rPr>
                        <a:t>「可</a:t>
                      </a:r>
                    </a:p>
                  </a:txBody>
                  <a:tcPr marL="0" marR="0" marT="0" marB="0" anchor="b"/>
                </a:tc>
                <a:tc>
                  <a:txBody>
                    <a:bodyPr lIns="0" tIns="0" rIns="0" bIns="0">
                      <a:noAutofit/>
                    </a:bodyPr>
                    <a:p>
                      <a:pPr indent="0">
                        <a:spcAft>
                          <a:spcPts val="1330"/>
                        </a:spcAft>
                      </a:pPr>
                      <a:r>
                        <a:rPr lang="zh-TW" sz="1100">
                          <a:latin typeface="MingLiU"/>
                          <a:ea typeface="MingLiU"/>
                        </a:rPr>
                        <a:t>幣户住宅</a:t>
                      </a:r>
                      <a:r>
                        <a:rPr lang="zh-CN" sz="1100">
                          <a:latin typeface="MingLiU"/>
                          <a:ea typeface="MingLiU"/>
                        </a:rPr>
                        <a:t>.黄式</a:t>
                      </a:r>
                      <a:r>
                        <a:rPr lang="zh-TW" sz="1100">
                          <a:latin typeface="MingLiU"/>
                          <a:ea typeface="MingLiU"/>
                        </a:rPr>
                        <a:t>住宅每一屋，景堂的地面層、</a:t>
                      </a:r>
                    </a:p>
                    <a:p>
                      <a:pPr indent="0"/>
                      <a:r>
                        <a:rPr lang="zh-TW" sz="1100">
                          <a:latin typeface="MingLiU"/>
                          <a:ea typeface="MingLiU"/>
                        </a:rPr>
                        <a:t>别墅可直烫户分公共区域蛉塚下言</a:t>
                      </a:r>
                    </a:p>
                  </a:txBody>
                  <a:tcPr marL="0" marR="0" marT="0" marB="0" anchor="ctr"/>
                </a:tc>
                <a:tc>
                  <a:txBody>
                    <a:bodyPr lIns="0" tIns="0" rIns="0" bIns="0">
                      <a:noAutofit/>
                    </a:bodyPr>
                    <a:p>
                      <a:endParaRPr sz="3900"/>
                    </a:p>
                  </a:txBody>
                  <a:tcPr marL="0" marR="0" marT="0" marB="0"/>
                </a:tc>
              </a:tr>
              <a:tr h="414528">
                <a:tc>
                  <a:txBody>
                    <a:bodyPr lIns="0" tIns="0" rIns="0" bIns="0">
                      <a:noAutofit/>
                    </a:bodyPr>
                    <a:p>
                      <a:pPr algn="just" indent="190500"/>
                      <a:r>
                        <a:rPr lang="zh-CN" b="1" sz="1100">
                          <a:latin typeface="Times New Roman"/>
                          <a:ea typeface="Times New Roman"/>
                        </a:rPr>
                        <a:t>38</a:t>
                      </a:r>
                    </a:p>
                  </a:txBody>
                  <a:tcPr marL="0" marR="0" marT="0" marB="0" anchor="ctr"/>
                </a:tc>
                <a:tc>
                  <a:txBody>
                    <a:bodyPr lIns="0" tIns="0" rIns="0" bIns="0">
                      <a:noAutofit/>
                    </a:bodyPr>
                    <a:p>
                      <a:endParaRPr sz="2000"/>
                    </a:p>
                  </a:txBody>
                  <a:tcPr marL="0" marR="0" marT="0" marB="0"/>
                </a:tc>
                <a:tc vMerge="1">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受控中心</a:t>
                      </a:r>
                    </a:p>
                  </a:txBody>
                  <a:tcPr marL="0" marR="0" marT="0" marB="0" anchor="ctr"/>
                </a:tc>
                <a:tc>
                  <a:txBody>
                    <a:bodyPr lIns="0" tIns="0" rIns="0" bIns="0">
                      <a:noAutofit/>
                    </a:bodyPr>
                    <a:p>
                      <a:pPr algn="just" indent="0"/>
                      <a:r>
                        <a:rPr lang="zh-TW" sz="1100">
                          <a:latin typeface="MingLiU"/>
                          <a:ea typeface="MingLiU"/>
                        </a:rPr>
                        <a:t>成装</a:t>
                      </a:r>
                    </a:p>
                  </a:txBody>
                  <a:tcPr marL="0" marR="0" marT="0" marB="0" anchor="ctr"/>
                </a:tc>
              </a:tr>
              <a:tr h="792480">
                <a:tc>
                  <a:txBody>
                    <a:bodyPr lIns="0" tIns="0" rIns="0" bIns="0">
                      <a:noAutofit/>
                    </a:bodyPr>
                    <a:p>
                      <a:pPr algn="just" indent="190500"/>
                      <a:r>
                        <a:rPr lang="zh-CN" b="1" sz="1100">
                          <a:latin typeface="Times New Roman"/>
                          <a:ea typeface="Times New Roman"/>
                        </a:rPr>
                        <a:t>39</a:t>
                      </a:r>
                    </a:p>
                  </a:txBody>
                  <a:tcPr marL="0" marR="0" marT="0" marB="0" anchor="ctr"/>
                </a:tc>
                <a:tc>
                  <a:txBody>
                    <a:bodyPr lIns="0" tIns="0" rIns="0" bIns="0">
                      <a:noAutofit/>
                    </a:bodyPr>
                    <a:p>
                      <a:endParaRPr sz="3800"/>
                    </a:p>
                  </a:txBody>
                  <a:tcPr marL="0" marR="0" marT="0" marB="0"/>
                </a:tc>
                <a:tc>
                  <a:txBody>
                    <a:bodyPr lIns="0" tIns="0" rIns="0" bIns="0">
                      <a:noAutofit/>
                    </a:bodyPr>
                    <a:p>
                      <a:pPr algn="ctr" indent="0"/>
                      <a:r>
                        <a:rPr lang="zh-TW" i="1" sz="1100">
                          <a:latin typeface="MingLiU"/>
                          <a:ea typeface="MingLiU"/>
                        </a:rPr>
                        <a:t>系瓷</a:t>
                      </a:r>
                    </a:p>
                  </a:txBody>
                  <a:tcPr marL="0" marR="0" marT="0" marB="0" anchor="ctr"/>
                </a:tc>
                <a:tc>
                  <a:txBody>
                    <a:bodyPr lIns="0" tIns="0" rIns="0" bIns="0">
                      <a:noAutofit/>
                    </a:bodyPr>
                    <a:p>
                      <a:pPr indent="0">
                        <a:lnSpc>
                          <a:spcPts val="3072"/>
                        </a:lnSpc>
                      </a:pPr>
                      <a:r>
                        <a:rPr lang="zh-TW" sz="1100">
                          <a:latin typeface="MingLiU"/>
                          <a:ea typeface="MingLiU"/>
                        </a:rPr>
                        <a:t>住宅楼栋単无主出入口、如下停车庫方住宅 樓相遇的主由入口</a:t>
                      </a:r>
                    </a:p>
                  </a:txBody>
                  <a:tcPr marL="0" marR="0" marT="0" marB="0" anchor="ctr"/>
                </a:tc>
                <a:tc>
                  <a:txBody>
                    <a:bodyPr lIns="0" tIns="0" rIns="0" bIns="0">
                      <a:noAutofit/>
                    </a:bodyPr>
                    <a:p>
                      <a:pPr algn="just" indent="0"/>
                      <a:r>
                        <a:rPr lang="zh-TW" sz="1100">
                          <a:latin typeface="MingLiU"/>
                          <a:ea typeface="MingLiU"/>
                        </a:rPr>
                        <a:t>应装</a:t>
                      </a:r>
                    </a:p>
                  </a:txBody>
                  <a:tcPr marL="0" marR="0" marT="0" marB="0" anchor="ctr"/>
                </a:tc>
              </a:tr>
              <a:tr h="804672">
                <a:tc>
                  <a:txBody>
                    <a:bodyPr lIns="0" tIns="0" rIns="0" bIns="0">
                      <a:noAutofit/>
                    </a:bodyPr>
                    <a:p>
                      <a:pPr algn="just" indent="190500"/>
                      <a:r>
                        <a:rPr lang="zh-CN" b="1" sz="1100">
                          <a:latin typeface="Times New Roman"/>
                          <a:ea typeface="Times New Roman"/>
                        </a:rPr>
                        <a:t>40</a:t>
                      </a:r>
                    </a:p>
                  </a:txBody>
                  <a:tcPr marL="0" marR="0" marT="0" marB="0" anchor="ctr"/>
                </a:tc>
                <a:tc>
                  <a:txBody>
                    <a:bodyPr lIns="0" tIns="0" rIns="0" bIns="0">
                      <a:noAutofit/>
                    </a:bodyPr>
                    <a:p>
                      <a:endParaRPr sz="3900"/>
                    </a:p>
                  </a:txBody>
                  <a:tcPr marL="0" marR="0" marT="0" marB="0"/>
                </a:tc>
                <a:tc>
                  <a:txBody>
                    <a:bodyPr lIns="0" tIns="0" rIns="0" bIns="0">
                      <a:noAutofit/>
                    </a:bodyPr>
                    <a:p>
                      <a:endParaRPr sz="3900"/>
                    </a:p>
                  </a:txBody>
                  <a:tcPr marL="0" marR="0" marT="0" marB="0"/>
                </a:tc>
                <a:tc>
                  <a:txBody>
                    <a:bodyPr lIns="0" tIns="0" rIns="0" bIns="0">
                      <a:noAutofit/>
                    </a:bodyPr>
                    <a:p>
                      <a:pPr indent="0">
                        <a:spcAft>
                          <a:spcPts val="1330"/>
                        </a:spcAft>
                      </a:pPr>
                      <a:r>
                        <a:rPr lang="zh-TW" sz="1100">
                          <a:latin typeface="MingLiU"/>
                          <a:ea typeface="MingLiU"/>
                        </a:rPr>
                        <a:t>地下停车鳶与住宅楼袍通的其宅辅琳岀入</a:t>
                      </a:r>
                    </a:p>
                    <a:p>
                      <a:pPr indent="0"/>
                      <a:r>
                        <a:rPr lang="en-US" b="1" sz="1100">
                          <a:latin typeface="Times New Roman"/>
                        </a:rPr>
                        <a:t>□</a:t>
                      </a:r>
                    </a:p>
                  </a:txBody>
                  <a:tcPr marL="0" marR="0" marT="0" marB="0" anchor="ctr"/>
                </a:tc>
                <a:tc>
                  <a:txBody>
                    <a:bodyPr lIns="0" tIns="0" rIns="0" bIns="0">
                      <a:noAutofit/>
                    </a:bodyPr>
                    <a:p>
                      <a:pPr algn="just" indent="0"/>
                      <a:r>
                        <a:rPr lang="en-US" sz="2700">
                          <a:latin typeface="Arial"/>
                        </a:rPr>
                        <a:t>t*</a:t>
                      </a:r>
                    </a:p>
                  </a:txBody>
                  <a:tcPr marL="0" marR="0" marT="0" marB="0" anchor="ctr"/>
                </a:tc>
              </a:tr>
              <a:tr h="402336">
                <a:tc>
                  <a:txBody>
                    <a:bodyPr lIns="0" tIns="0" rIns="0" bIns="0">
                      <a:noAutofit/>
                    </a:bodyPr>
                    <a:p>
                      <a:pPr algn="just" indent="190500"/>
                      <a:r>
                        <a:rPr lang="zh-CN" b="1" sz="1100">
                          <a:latin typeface="Times New Roman"/>
                          <a:ea typeface="Times New Roman"/>
                        </a:rPr>
                        <a:t>41</a:t>
                      </a:r>
                    </a:p>
                  </a:txBody>
                  <a:tcPr marL="0" marR="0" marT="0" marB="0" anchor="ctr"/>
                </a:tc>
                <a:tc>
                  <a:txBody>
                    <a:bodyPr lIns="0" tIns="0" rIns="0" bIns="0">
                      <a:noAutofit/>
                    </a:bodyPr>
                    <a:p>
                      <a:pPr algn="ctr" indent="0"/>
                      <a:r>
                        <a:rPr lang="zh-TW" sz="1100">
                          <a:latin typeface="MingLiU"/>
                          <a:ea typeface="MingLiU"/>
                        </a:rPr>
                        <a:t>住户</a:t>
                      </a:r>
                    </a:p>
                  </a:txBody>
                  <a:tcPr marL="0" marR="0" marT="0" marB="0" anchor="ctr"/>
                </a:tc>
                <a:tc>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位户屈一、二星</a:t>
                      </a:r>
                    </a:p>
                  </a:txBody>
                  <a:tcPr marL="0" marR="0" marT="0" marB="0" anchor="ctr"/>
                </a:tc>
                <a:tc>
                  <a:txBody>
                    <a:bodyPr lIns="0" tIns="0" rIns="0" bIns="0">
                      <a:noAutofit/>
                    </a:bodyPr>
                    <a:p>
                      <a:pPr algn="just" indent="0"/>
                      <a:r>
                        <a:rPr lang="zh-TW" sz="1100">
                          <a:latin typeface="MingLiU"/>
                          <a:ea typeface="MingLiU"/>
                        </a:rPr>
                        <a:t>反裝</a:t>
                      </a:r>
                    </a:p>
                  </a:txBody>
                  <a:tcPr marL="0" marR="0" marT="0" marB="0" anchor="ctr"/>
                </a:tc>
              </a:tr>
              <a:tr h="414528">
                <a:tc>
                  <a:txBody>
                    <a:bodyPr lIns="0" tIns="0" rIns="0" bIns="0">
                      <a:noAutofit/>
                    </a:bodyPr>
                    <a:p>
                      <a:pPr algn="just" indent="190500"/>
                      <a:r>
                        <a:rPr lang="zh-CN" b="1" sz="1100">
                          <a:latin typeface="Times New Roman"/>
                          <a:ea typeface="Times New Roman"/>
                        </a:rPr>
                        <a:t>42</a:t>
                      </a:r>
                    </a:p>
                  </a:txBody>
                  <a:tcPr marL="0" marR="0" marT="0" marB="0" anchor="ctr"/>
                </a:tc>
                <a:tc>
                  <a:txBody>
                    <a:bodyPr lIns="0" tIns="0" rIns="0" bIns="0">
                      <a:noAutofit/>
                    </a:bodyPr>
                    <a:p>
                      <a:pPr algn="ctr" indent="0"/>
                      <a:r>
                        <a:rPr lang="zh-TW" sz="1100">
                          <a:latin typeface="MingLiU"/>
                          <a:ea typeface="MingLiU"/>
                        </a:rPr>
                        <a:t>安全</a:t>
                      </a:r>
                    </a:p>
                  </a:txBody>
                  <a:tcPr marL="0" marR="0" marT="0" marB="0" anchor="ctr"/>
                </a:tc>
                <a:tc>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隹户晨三届及三康以上</a:t>
                      </a:r>
                    </a:p>
                  </a:txBody>
                  <a:tcPr marL="0" marR="0" marT="0" marB="0" anchor="ctr"/>
                </a:tc>
                <a:tc>
                  <a:txBody>
                    <a:bodyPr lIns="0" tIns="0" rIns="0" bIns="0">
                      <a:noAutofit/>
                    </a:bodyPr>
                    <a:p>
                      <a:endParaRPr sz="2000"/>
                    </a:p>
                  </a:txBody>
                  <a:tcPr marL="0" marR="0" marT="0" marB="0"/>
                </a:tc>
              </a:tr>
              <a:tr h="792480">
                <a:tc>
                  <a:txBody>
                    <a:bodyPr lIns="0" tIns="0" rIns="0" bIns="0">
                      <a:noAutofit/>
                    </a:bodyPr>
                    <a:p>
                      <a:pPr algn="just" indent="190500"/>
                      <a:r>
                        <a:rPr lang="zh-CN" b="1" sz="1100">
                          <a:latin typeface="Times New Roman"/>
                          <a:ea typeface="Times New Roman"/>
                        </a:rPr>
                        <a:t>43</a:t>
                      </a:r>
                    </a:p>
                  </a:txBody>
                  <a:tcPr marL="0" marR="0" marT="0" marB="0" anchor="ctr"/>
                </a:tc>
                <a:tc>
                  <a:txBody>
                    <a:bodyPr lIns="0" tIns="0" rIns="0" bIns="0">
                      <a:noAutofit/>
                    </a:bodyPr>
                    <a:p>
                      <a:pPr algn="ctr" indent="0">
                        <a:spcBef>
                          <a:spcPts val="560"/>
                        </a:spcBef>
                      </a:pPr>
                      <a:r>
                        <a:rPr lang="zh-TW" sz="1100">
                          <a:latin typeface="MingLiU"/>
                          <a:ea typeface="MingLiU"/>
                        </a:rPr>
                        <a:t>防范</a:t>
                      </a:r>
                    </a:p>
                  </a:txBody>
                  <a:tcPr marL="0" marR="0" marT="0" marB="0"/>
                </a:tc>
                <a:tc rowSpan="2">
                  <a:txBody>
                    <a:bodyPr lIns="0" tIns="0" rIns="0" bIns="0">
                      <a:noAutofit/>
                    </a:bodyPr>
                    <a:p>
                      <a:pPr indent="0">
                        <a:spcBef>
                          <a:spcPts val="1680"/>
                        </a:spcBef>
                      </a:pPr>
                      <a:r>
                        <a:rPr lang="zh-TW" sz="1100">
                          <a:latin typeface="MingLiU"/>
                          <a:ea typeface="MingLiU"/>
                        </a:rPr>
                        <a:t>住户授鲁</a:t>
                      </a:r>
                    </a:p>
                  </a:txBody>
                  <a:tcPr marL="0" marR="0" marT="0" marB="0"/>
                </a:tc>
                <a:tc>
                  <a:txBody>
                    <a:bodyPr lIns="0" tIns="0" rIns="0" bIns="0">
                      <a:noAutofit/>
                    </a:bodyPr>
                    <a:p>
                      <a:pPr indent="0">
                        <a:spcAft>
                          <a:spcPts val="1330"/>
                        </a:spcAft>
                      </a:pPr>
                      <a:r>
                        <a:rPr lang="zh-TW" sz="1100">
                          <a:latin typeface="MingLiU"/>
                          <a:ea typeface="MingLiU"/>
                        </a:rPr>
                        <a:t>別里住宅备悬楼刑 含与住宅相通尚秘家停</a:t>
                      </a:r>
                    </a:p>
                    <a:p>
                      <a:pPr indent="0"/>
                      <a:r>
                        <a:rPr lang="en-US" b="1" sz="1100">
                          <a:latin typeface="Times New Roman"/>
                        </a:rPr>
                        <a:t>&lt;*）</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414528">
                <a:tc>
                  <a:txBody>
                    <a:bodyPr lIns="0" tIns="0" rIns="0" bIns="0">
                      <a:noAutofit/>
                    </a:bodyPr>
                    <a:p>
                      <a:pPr algn="just" indent="190500"/>
                      <a:r>
                        <a:rPr lang="zh-CN" b="1" sz="1100">
                          <a:latin typeface="Times New Roman"/>
                          <a:ea typeface="Times New Roman"/>
                        </a:rPr>
                        <a:t>44</a:t>
                      </a:r>
                    </a:p>
                  </a:txBody>
                  <a:tcPr marL="0" marR="0" marT="0" marB="0" anchor="ctr"/>
                </a:tc>
                <a:tc>
                  <a:txBody>
                    <a:bodyPr lIns="0" tIns="0" rIns="0" bIns="0">
                      <a:noAutofit/>
                    </a:bodyPr>
                    <a:p>
                      <a:endParaRPr sz="2000"/>
                    </a:p>
                  </a:txBody>
                  <a:tcPr marL="0" marR="0" marT="0" marB="0"/>
                </a:tc>
                <a:tc vMerge="1">
                  <a:txBody>
                    <a:bodyPr lIns="0" tIns="0" rIns="0" bIns="0">
                      <a:noAutofit/>
                    </a:bodyPr>
                    <a:p>
                      <a:endParaRPr sz="2000"/>
                    </a:p>
                  </a:txBody>
                  <a:tcPr marL="0" marR="0" marT="0" marB="0"/>
                </a:tc>
                <a:tc>
                  <a:txBody>
                    <a:bodyPr lIns="0" tIns="0" rIns="0" bIns="0">
                      <a:noAutofit/>
                    </a:bodyPr>
                    <a:p>
                      <a:pPr indent="0"/>
                      <a:r>
                        <a:rPr lang="zh-TW" sz="1100">
                          <a:latin typeface="MingLiU"/>
                          <a:ea typeface="MingLiU"/>
                        </a:rPr>
                        <a:t>住宅接架空為上一黒住宅</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804672">
                <a:tc>
                  <a:txBody>
                    <a:bodyPr lIns="0" tIns="0" rIns="0" bIns="0">
                      <a:noAutofit/>
                    </a:bodyPr>
                    <a:p>
                      <a:pPr algn="just" indent="190500"/>
                      <a:r>
                        <a:rPr lang="zh-CN" b="1" sz="1100">
                          <a:latin typeface="Times New Roman"/>
                          <a:ea typeface="Times New Roman"/>
                        </a:rPr>
                        <a:t>45</a:t>
                      </a:r>
                    </a:p>
                  </a:txBody>
                  <a:tcPr marL="0" marR="0" marT="0" marB="0" anchor="ctr"/>
                </a:tc>
                <a:tc>
                  <a:txBody>
                    <a:bodyPr lIns="0" tIns="0" rIns="0" bIns="0">
                      <a:noAutofit/>
                    </a:bodyPr>
                    <a:p>
                      <a:endParaRPr sz="3900"/>
                    </a:p>
                  </a:txBody>
                  <a:tcPr marL="0" marR="0" marT="0" marB="0"/>
                </a:tc>
                <a:tc>
                  <a:txBody>
                    <a:bodyPr lIns="0" tIns="0" rIns="0" bIns="0">
                      <a:noAutofit/>
                    </a:bodyPr>
                    <a:p>
                      <a:endParaRPr sz="3900"/>
                    </a:p>
                  </a:txBody>
                  <a:tcPr marL="0" marR="0" marT="0" marB="0"/>
                </a:tc>
                <a:tc>
                  <a:txBody>
                    <a:bodyPr lIns="0" tIns="0" rIns="0" bIns="0">
                      <a:noAutofit/>
                    </a:bodyPr>
                    <a:p>
                      <a:pPr indent="0">
                        <a:lnSpc>
                          <a:spcPts val="3168"/>
                        </a:lnSpc>
                      </a:pPr>
                      <a:r>
                        <a:rPr lang="zh-TW" b="1" sz="1100">
                          <a:latin typeface="Times New Roman"/>
                          <a:ea typeface="Times New Roman"/>
                        </a:rPr>
                        <a:t>6</a:t>
                      </a:r>
                      <a:r>
                        <a:rPr lang="zh-TW" sz="1100">
                          <a:latin typeface="MingLiU"/>
                          <a:ea typeface="MingLiU"/>
                        </a:rPr>
                        <a:t>米以下金上人平台上一屡住宅；</a:t>
                      </a:r>
                      <a:r>
                        <a:rPr lang="zh-TW" b="1" sz="1100">
                          <a:latin typeface="Times New Roman"/>
                          <a:ea typeface="Times New Roman"/>
                        </a:rPr>
                        <a:t>6</a:t>
                      </a:r>
                      <a:r>
                        <a:rPr lang="zh-TW" sz="1100">
                          <a:latin typeface="MingLiU"/>
                          <a:ea typeface="MingLiU"/>
                        </a:rPr>
                        <a:t>米以下 可上人早會上一、二是住宅。</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804672">
                <a:tc>
                  <a:txBody>
                    <a:bodyPr lIns="0" tIns="0" rIns="0" bIns="0">
                      <a:noAutofit/>
                    </a:bodyPr>
                    <a:p>
                      <a:pPr algn="just" indent="190500"/>
                      <a:r>
                        <a:rPr lang="zh-CN" b="1" sz="1100">
                          <a:latin typeface="Times New Roman"/>
                          <a:ea typeface="Times New Roman"/>
                        </a:rPr>
                        <a:t>46</a:t>
                      </a:r>
                    </a:p>
                  </a:txBody>
                  <a:tcPr marL="0" marR="0" marT="0" marB="0" anchor="ctr"/>
                </a:tc>
                <a:tc>
                  <a:txBody>
                    <a:bodyPr lIns="0" tIns="0" rIns="0" bIns="0">
                      <a:noAutofit/>
                    </a:bodyPr>
                    <a:p>
                      <a:endParaRPr sz="3900"/>
                    </a:p>
                  </a:txBody>
                  <a:tcPr marL="0" marR="0" marT="0" marB="0"/>
                </a:tc>
                <a:tc rowSpan="3">
                  <a:txBody>
                    <a:bodyPr lIns="0" tIns="0" rIns="0" bIns="0">
                      <a:noAutofit/>
                    </a:bodyPr>
                    <a:p>
                      <a:pPr algn="ctr" indent="0">
                        <a:spcAft>
                          <a:spcPts val="1190"/>
                        </a:spcAft>
                      </a:pPr>
                      <a:r>
                        <a:rPr lang="en-US" sz="1100">
                          <a:latin typeface="MingLiU"/>
                        </a:rPr>
                        <a:t>(*»)</a:t>
                      </a:r>
                    </a:p>
                    <a:p>
                      <a:pPr algn="ctr" indent="0"/>
                      <a:r>
                        <a:rPr lang="zh-TW" sz="1100">
                          <a:latin typeface="MingLiU"/>
                          <a:ea typeface="MingLiU"/>
                        </a:rPr>
                        <a:t>系抚</a:t>
                      </a:r>
                    </a:p>
                  </a:txBody>
                  <a:tcPr marL="0" marR="0" marT="0" marB="0" anchor="ctr"/>
                </a:tc>
                <a:tc>
                  <a:txBody>
                    <a:bodyPr lIns="0" tIns="0" rIns="0" bIns="0">
                      <a:noAutofit/>
                    </a:bodyPr>
                    <a:p>
                      <a:pPr indent="0">
                        <a:spcAft>
                          <a:spcPts val="1260"/>
                        </a:spcAft>
                      </a:pPr>
                      <a:r>
                        <a:rPr lang="zh-TW" sz="1100">
                          <a:latin typeface="MingLiU"/>
                          <a:ea typeface="MingLiU"/>
                        </a:rPr>
                        <a:t>客斤、主卧</a:t>
                      </a:r>
                    </a:p>
                    <a:p>
                      <a:pPr indent="0"/>
                      <a:r>
                        <a:rPr lang="zh-TW" sz="1100">
                          <a:latin typeface="MingLiU"/>
                          <a:ea typeface="MingLiU"/>
                        </a:rPr>
                        <a:t>登步、别室的每■岛包含地下蜜层）</a:t>
                      </a:r>
                    </a:p>
                  </a:txBody>
                  <a:tcPr marL="0" marR="0" marT="0" marB="0" anchor="ctr"/>
                </a:tc>
                <a:tc>
                  <a:txBody>
                    <a:bodyPr lIns="0" tIns="0" rIns="0" bIns="0">
                      <a:noAutofit/>
                    </a:bodyPr>
                    <a:p>
                      <a:pPr indent="0"/>
                      <a:r>
                        <a:rPr lang="zh-TW" sz="1100">
                          <a:latin typeface="MingLiU"/>
                          <a:ea typeface="MingLiU"/>
                        </a:rPr>
                        <a:t>应装</a:t>
                      </a:r>
                    </a:p>
                  </a:txBody>
                  <a:tcPr marL="0" marR="0" marT="0" marB="0" anchor="ctr"/>
                </a:tc>
              </a:tr>
              <a:tr h="390144">
                <a:tc>
                  <a:txBody>
                    <a:bodyPr lIns="0" tIns="0" rIns="0" bIns="0">
                      <a:noAutofit/>
                    </a:bodyPr>
                    <a:p>
                      <a:pPr indent="266700"/>
                      <a:r>
                        <a:rPr lang="zh-CN" b="1" sz="1100">
                          <a:latin typeface="Times New Roman"/>
                          <a:ea typeface="Times New Roman"/>
                        </a:rPr>
                        <a:t>47</a:t>
                      </a:r>
                    </a:p>
                  </a:txBody>
                  <a:tcPr marL="0" marR="0" marT="0" marB="0" anchor="ctr"/>
                </a:tc>
                <a:tc>
                  <a:txBody>
                    <a:bodyPr lIns="0" tIns="0" rIns="0" bIns="0">
                      <a:noAutofit/>
                    </a:bodyPr>
                    <a:p>
                      <a:endParaRPr sz="1900"/>
                    </a:p>
                  </a:txBody>
                  <a:tcPr marL="0" marR="0" marT="0" marB="0"/>
                </a:tc>
                <a:tc vMerge="1">
                  <a:txBody>
                    <a:bodyPr lIns="0" tIns="0" rIns="0" bIns="0">
                      <a:noAutofit/>
                    </a:bodyPr>
                    <a:p>
                      <a:endParaRPr sz="1900"/>
                    </a:p>
                  </a:txBody>
                  <a:tcPr marL="0" marR="0" marT="0" marB="0"/>
                </a:tc>
                <a:tc>
                  <a:txBody>
                    <a:bodyPr lIns="0" tIns="0" rIns="0" bIns="0">
                      <a:noAutofit/>
                    </a:bodyPr>
                    <a:p>
                      <a:pPr indent="0"/>
                      <a:r>
                        <a:rPr lang="zh-TW" sz="1100">
                          <a:latin typeface="MingLiU"/>
                          <a:ea typeface="MingLiU"/>
                        </a:rPr>
                        <a:t>停卑</a:t>
                      </a:r>
                      <a:r>
                        <a:rPr lang="en-US" sz="1100">
                          <a:latin typeface="MingLiU"/>
                        </a:rPr>
                        <a:t>M</a:t>
                      </a:r>
                      <a:r>
                        <a:rPr lang="zh-TW" sz="1100">
                          <a:latin typeface="MingLiU"/>
                          <a:ea typeface="MingLiU"/>
                        </a:rPr>
                        <a:t>（场）</a:t>
                      </a:r>
                    </a:p>
                  </a:txBody>
                  <a:tcPr marL="0" marR="0" marT="0" marB="0" anchor="ctr"/>
                </a:tc>
                <a:tc>
                  <a:txBody>
                    <a:bodyPr lIns="0" tIns="0" rIns="0" bIns="0">
                      <a:noAutofit/>
                    </a:bodyPr>
                    <a:p>
                      <a:pPr indent="0"/>
                      <a:r>
                        <a:rPr lang="zh-TW" sz="1100">
                          <a:latin typeface="MingLiU"/>
                          <a:ea typeface="MingLiU"/>
                        </a:rPr>
                        <a:t>實装</a:t>
                      </a:r>
                    </a:p>
                  </a:txBody>
                  <a:tcPr marL="0" marR="0" marT="0" marB="0" anchor="ctr"/>
                </a:tc>
              </a:tr>
              <a:tr h="451104">
                <a:tc>
                  <a:txBody>
                    <a:bodyPr lIns="0" tIns="0" rIns="0" bIns="0">
                      <a:noAutofit/>
                    </a:bodyPr>
                    <a:p>
                      <a:pPr indent="266700"/>
                      <a:r>
                        <a:rPr lang="zh-CN" b="1" sz="1100">
                          <a:latin typeface="Times New Roman"/>
                          <a:ea typeface="Times New Roman"/>
                        </a:rPr>
                        <a:t>48</a:t>
                      </a:r>
                    </a:p>
                  </a:txBody>
                  <a:tcPr marL="0" marR="0" marT="0" marB="0" anchor="ctr"/>
                </a:tc>
                <a:tc>
                  <a:txBody>
                    <a:bodyPr lIns="0" tIns="0" rIns="0" bIns="0">
                      <a:noAutofit/>
                    </a:bodyPr>
                    <a:p>
                      <a:endParaRPr sz="2200"/>
                    </a:p>
                  </a:txBody>
                  <a:tcPr marL="0" marR="0" marT="0" marB="0"/>
                </a:tc>
                <a:tc vMerge="1">
                  <a:txBody>
                    <a:bodyPr lIns="0" tIns="0" rIns="0" bIns="0">
                      <a:noAutofit/>
                    </a:bodyPr>
                    <a:p>
                      <a:endParaRPr sz="2200"/>
                    </a:p>
                  </a:txBody>
                  <a:tcPr marL="0" marR="0" marT="0" marB="0"/>
                </a:tc>
                <a:tc>
                  <a:txBody>
                    <a:bodyPr lIns="0" tIns="0" rIns="0" bIns="0">
                      <a:noAutofit/>
                    </a:bodyPr>
                    <a:p>
                      <a:pPr indent="0"/>
                      <a:r>
                        <a:rPr lang="zh-TW" sz="1100">
                          <a:latin typeface="MingLiU"/>
                          <a:ea typeface="MingLiU"/>
                        </a:rPr>
                        <a:t>卫生阙，次葬&amp;未明磧靖途的舞间</a:t>
                      </a:r>
                    </a:p>
                  </a:txBody>
                  <a:tcPr marL="0" marR="0" marT="0" marB="0" anchor="ctr"/>
                </a:tc>
                <a:tc>
                  <a:txBody>
                    <a:bodyPr lIns="0" tIns="0" rIns="0" bIns="0">
                      <a:noAutofit/>
                    </a:bodyPr>
                    <a:p>
                      <a:pPr indent="0"/>
                      <a:r>
                        <a:rPr lang="zh-TW" sz="1100">
                          <a:latin typeface="MingLiU"/>
                          <a:ea typeface="MingLiU"/>
                        </a:rPr>
                        <a:t>«#</a:t>
                      </a:r>
                    </a:p>
                  </a:txBody>
                  <a:tcPr marL="0" marR="0" marT="0" marB="0" anchor="ctr"/>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2584704" y="97536"/>
            <a:ext cx="2731008" cy="207264"/>
          </a:xfrm>
          <a:prstGeom prst="rect">
            <a:avLst/>
          </a:prstGeom>
        </p:spPr>
      </p:pic>
      <p:graphicFrame>
        <p:nvGraphicFramePr>
          <p:cNvPr id="3" name=""/>
          <p:cNvGraphicFramePr>
            <a:graphicFrameLocks noGrp="1"/>
          </p:cNvGraphicFramePr>
          <p:nvPr/>
        </p:nvGraphicFramePr>
        <p:xfrm>
          <a:off x="1463040" y="841248"/>
          <a:ext cx="5254752" cy="2499360"/>
        </p:xfrm>
        <a:graphic>
          <a:graphicData uri="http://schemas.openxmlformats.org/drawingml/2006/table">
            <a:tbl>
              <a:tblPr/>
              <a:tblGrid>
                <a:gridCol w="512064"/>
                <a:gridCol w="499872"/>
                <a:gridCol w="743712"/>
                <a:gridCol w="2938272"/>
                <a:gridCol w="560832"/>
              </a:tblGrid>
              <a:tr h="1255776">
                <a:tc>
                  <a:txBody>
                    <a:bodyPr lIns="0" tIns="0" rIns="0" bIns="0">
                      <a:noAutofit/>
                    </a:bodyPr>
                    <a:p>
                      <a:pPr indent="165100"/>
                      <a:r>
                        <a:rPr lang="zh-TW" b="1" sz="1100">
                          <a:latin typeface="Times New Roman"/>
                          <a:ea typeface="Times New Roman"/>
                        </a:rPr>
                        <a:t>49</a:t>
                      </a:r>
                    </a:p>
                  </a:txBody>
                  <a:tcPr marL="0" marR="0" marT="0" marB="0" anchor="ctr"/>
                </a:tc>
                <a:tc>
                  <a:txBody>
                    <a:bodyPr lIns="0" tIns="0" rIns="0" bIns="0">
                      <a:noAutofit/>
                    </a:bodyPr>
                    <a:p>
                      <a:endParaRPr sz="6000"/>
                    </a:p>
                  </a:txBody>
                  <a:tcPr marL="0" marR="0" marT="0" marB="0"/>
                </a:tc>
                <a:tc>
                  <a:txBody>
                    <a:bodyPr lIns="0" tIns="0" rIns="0" bIns="0">
                      <a:noAutofit/>
                    </a:bodyPr>
                    <a:p>
                      <a:pPr indent="0">
                        <a:spcAft>
                          <a:spcPts val="1260"/>
                        </a:spcAft>
                      </a:pPr>
                      <a:r>
                        <a:rPr lang="zh-TW" sz="1100">
                          <a:latin typeface="MingLiU"/>
                          <a:ea typeface="MingLiU"/>
                        </a:rPr>
                        <a:t>无煥対構</a:t>
                      </a:r>
                    </a:p>
                    <a:p>
                      <a:pPr indent="0">
                        <a:spcAft>
                          <a:spcPts val="1260"/>
                        </a:spcAft>
                      </a:pPr>
                      <a:r>
                        <a:rPr lang="en-US" b="1" sz="1100">
                          <a:latin typeface="Times New Roman"/>
                        </a:rPr>
                        <a:t>6*4i</a:t>
                      </a:r>
                    </a:p>
                    <a:p>
                      <a:pPr algn="ctr" indent="0"/>
                      <a:r>
                        <a:rPr lang="en-US" b="1" sz="1100">
                          <a:latin typeface="Times New Roman"/>
                        </a:rPr>
                        <a:t>Mft</a:t>
                      </a:r>
                    </a:p>
                  </a:txBody>
                  <a:tcPr marL="0" marR="0" marT="0" marB="0" anchor="ctr"/>
                </a:tc>
                <a:tc>
                  <a:txBody>
                    <a:bodyPr lIns="0" tIns="0" rIns="0" bIns="0">
                      <a:noAutofit/>
                    </a:bodyPr>
                    <a:p>
                      <a:endParaRPr sz="6000"/>
                    </a:p>
                  </a:txBody>
                  <a:tcPr marL="0" marR="0" marT="0" marB="0"/>
                </a:tc>
                <a:tc>
                  <a:txBody>
                    <a:bodyPr lIns="0" tIns="0" rIns="0" bIns="0">
                      <a:noAutofit/>
                    </a:bodyPr>
                    <a:p>
                      <a:pPr indent="101600"/>
                      <a:r>
                        <a:rPr lang="en-US" b="1" sz="1100">
                          <a:latin typeface="Times New Roman"/>
                        </a:rPr>
                        <a:t>IX</a:t>
                      </a:r>
                    </a:p>
                  </a:txBody>
                  <a:tcPr marL="0" marR="0" marT="0" marB="0" anchor="ctr"/>
                </a:tc>
              </a:tr>
              <a:tr h="402336">
                <a:tc>
                  <a:txBody>
                    <a:bodyPr lIns="0" tIns="0" rIns="0" bIns="0">
                      <a:noAutofit/>
                    </a:bodyPr>
                    <a:p>
                      <a:pPr indent="165100"/>
                      <a:r>
                        <a:rPr lang="zh-TW" b="1" sz="1100">
                          <a:latin typeface="Times New Roman"/>
                          <a:ea typeface="Times New Roman"/>
                        </a:rPr>
                        <a:t>50</a:t>
                      </a:r>
                    </a:p>
                  </a:txBody>
                  <a:tcPr marL="0" marR="0" marT="0" marB="0" anchor="ctr"/>
                </a:tc>
                <a:tc rowSpan="2">
                  <a:txBody>
                    <a:bodyPr lIns="0" tIns="0" rIns="0" bIns="0">
                      <a:noAutofit/>
                    </a:bodyPr>
                    <a:p>
                      <a:pPr indent="88900">
                        <a:spcAft>
                          <a:spcPts val="3430"/>
                        </a:spcAft>
                      </a:pPr>
                      <a:r>
                        <a:rPr lang="en-US" sz="1100">
                          <a:latin typeface="MingLiU"/>
                        </a:rPr>
                        <a:t>*</a:t>
                      </a:r>
                    </a:p>
                    <a:p>
                      <a:pPr algn="ctr" indent="0"/>
                      <a:r>
                        <a:rPr lang="zh-TW" sz="1100">
                          <a:latin typeface="MingLiU"/>
                          <a:ea typeface="MingLiU"/>
                        </a:rPr>
                        <a:t>中心</a:t>
                      </a:r>
                    </a:p>
                  </a:txBody>
                  <a:tcPr marL="0" marR="0" marT="0" marB="0" anchor="ctr"/>
                </a:tc>
                <a:tc>
                  <a:txBody>
                    <a:bodyPr lIns="0" tIns="0" rIns="0" bIns="0">
                      <a:noAutofit/>
                    </a:bodyPr>
                    <a:p>
                      <a:pPr indent="0"/>
                      <a:r>
                        <a:rPr lang="en-US" b="1" sz="1100">
                          <a:latin typeface="Times New Roman"/>
                        </a:rPr>
                        <a:t>it</a:t>
                      </a:r>
                      <a:r>
                        <a:rPr lang="zh-TW" sz="1100">
                          <a:latin typeface="MingLiU"/>
                          <a:ea typeface="MingLiU"/>
                        </a:rPr>
                        <a:t>控中心</a:t>
                      </a:r>
                    </a:p>
                  </a:txBody>
                  <a:tcPr marL="0" marR="0" marT="0" marB="0" anchor="ctr"/>
                </a:tc>
                <a:tc>
                  <a:txBody>
                    <a:bodyPr lIns="0" tIns="0" rIns="0" bIns="0">
                      <a:noAutofit/>
                    </a:bodyPr>
                    <a:p>
                      <a:endParaRPr sz="1900"/>
                    </a:p>
                  </a:txBody>
                  <a:tcPr marL="0" marR="0" marT="0" marB="0"/>
                </a:tc>
                <a:tc>
                  <a:txBody>
                    <a:bodyPr lIns="0" tIns="0" rIns="0" bIns="0">
                      <a:noAutofit/>
                    </a:bodyPr>
                    <a:p>
                      <a:pPr indent="101600"/>
                      <a:r>
                        <a:rPr lang="zh-TW" sz="1100">
                          <a:latin typeface="MingLiU"/>
                          <a:ea typeface="MingLiU"/>
                        </a:rPr>
                        <a:t>攻设</a:t>
                      </a:r>
                    </a:p>
                  </a:txBody>
                  <a:tcPr marL="0" marR="0" marT="0" marB="0" anchor="ctr"/>
                </a:tc>
              </a:tr>
              <a:tr h="841248">
                <a:tc>
                  <a:txBody>
                    <a:bodyPr lIns="0" tIns="0" rIns="0" bIns="0">
                      <a:noAutofit/>
                    </a:bodyPr>
                    <a:p>
                      <a:pPr algn="ctr" indent="0"/>
                      <a:r>
                        <a:rPr lang="zh-TW" b="1" sz="1100">
                          <a:latin typeface="Times New Roman"/>
                          <a:ea typeface="Times New Roman"/>
                        </a:rPr>
                        <a:t>51</a:t>
                      </a:r>
                    </a:p>
                  </a:txBody>
                  <a:tcPr marL="0" marR="0" marT="0" marB="0" anchor="ctr"/>
                </a:tc>
                <a:tc vMerge="1">
                  <a:txBody>
                    <a:bodyPr lIns="0" tIns="0" rIns="0" bIns="0">
                      <a:noAutofit/>
                    </a:bodyPr>
                    <a:p>
                      <a:endParaRPr sz="4000"/>
                    </a:p>
                  </a:txBody>
                  <a:tcPr marL="0" marR="0" marT="0" marB="0"/>
                </a:tc>
                <a:tc>
                  <a:txBody>
                    <a:bodyPr lIns="0" tIns="0" rIns="0" bIns="0">
                      <a:noAutofit/>
                    </a:bodyPr>
                    <a:p>
                      <a:pPr indent="0">
                        <a:spcBef>
                          <a:spcPts val="560"/>
                        </a:spcBef>
                      </a:pPr>
                      <a:r>
                        <a:rPr lang="en-US" b="1" sz="1100">
                          <a:latin typeface="Times New Roman"/>
                        </a:rPr>
                        <a:t>m”</a:t>
                      </a:r>
                    </a:p>
                  </a:txBody>
                  <a:tcPr marL="0" marR="0" marT="0" marB="0"/>
                </a:tc>
                <a:tc>
                  <a:txBody>
                    <a:bodyPr lIns="0" tIns="0" rIns="0" bIns="0">
                      <a:noAutofit/>
                    </a:bodyPr>
                    <a:p>
                      <a:pPr algn="ctr" indent="0"/>
                      <a:r>
                        <a:rPr lang="zh-TW" sz="1100">
                          <a:latin typeface="MingLiU"/>
                          <a:ea typeface="MingLiU"/>
                        </a:rPr>
                        <a:t>台（舍遂疆早</a:t>
                      </a:r>
                      <a:r>
                        <a:rPr lang="en-US" b="1" sz="1100">
                          <a:latin typeface="Times New Roman"/>
                        </a:rPr>
                        <a:t>&lt;l）</a:t>
                      </a:r>
                    </a:p>
                  </a:txBody>
                  <a:tcPr marL="0" marR="0" marT="0" marB="0" anchor="ctr"/>
                </a:tc>
                <a:tc>
                  <a:txBody>
                    <a:bodyPr lIns="0" tIns="0" rIns="0" bIns="0">
                      <a:noAutofit/>
                    </a:bodyPr>
                    <a:p>
                      <a:pPr indent="101600"/>
                      <a:r>
                        <a:rPr lang="en-US" b="1" sz="1100">
                          <a:latin typeface="Times New Roman"/>
                        </a:rPr>
                        <a:t>t*</a:t>
                      </a:r>
                    </a:p>
                  </a:txBody>
                  <a:tcPr marL="0" marR="0" marT="0" marB="0" anchor="ctr"/>
                </a:tc>
              </a:tr>
            </a:tbl>
          </a:graphicData>
        </a:graphic>
      </p:graphicFrame>
      <p:sp>
        <p:nvSpPr>
          <p:cNvPr id="4" name=""/>
          <p:cNvSpPr/>
          <p:nvPr/>
        </p:nvSpPr>
        <p:spPr>
          <a:xfrm>
            <a:off x="1499616" y="3730752"/>
            <a:ext cx="5279136" cy="6010656"/>
          </a:xfrm>
          <a:prstGeom prst="rect">
            <a:avLst/>
          </a:prstGeom>
          <a:solidFill>
            <a:srgbClr val="FFFFFF"/>
          </a:solidFill>
        </p:spPr>
        <p:txBody>
          <a:bodyPr lIns="0" tIns="0" rIns="0" bIns="0">
            <a:noAutofit/>
          </a:bodyPr>
          <a:p>
            <a:pPr indent="0">
              <a:lnSpc>
                <a:spcPts val="2438"/>
              </a:lnSpc>
            </a:pPr>
            <a:r>
              <a:rPr lang="zh-CN" b="1" sz="1100">
                <a:latin typeface="Times New Roman"/>
                <a:ea typeface="Times New Roman"/>
              </a:rPr>
              <a:t>52</a:t>
            </a:r>
            <a:r>
              <a:rPr lang="zh-TW" sz="1100">
                <a:latin typeface="MingLiU"/>
                <a:ea typeface="MingLiU"/>
              </a:rPr>
              <a:t>員界—憐具中</a:t>
            </a:r>
          </a:p>
          <a:p>
            <a:pPr algn="just" indent="0">
              <a:lnSpc>
                <a:spcPts val="2438"/>
              </a:lnSpc>
            </a:pPr>
            <a:r>
              <a:rPr lang="en-US" b="1" sz="1100">
                <a:latin typeface="Times New Roman"/>
              </a:rPr>
              <a:t>52.1</a:t>
            </a:r>
            <a:r>
              <a:rPr lang="zh-TW" sz="1100">
                <a:latin typeface="MingLiU"/>
                <a:ea typeface="MingLiU"/>
              </a:rPr>
              <a:t>条筑的</a:t>
            </a:r>
            <a:r>
              <a:rPr lang="zh-TW" b="1" sz="1100">
                <a:latin typeface="Times New Roman"/>
                <a:ea typeface="Times New Roman"/>
              </a:rPr>
              <a:t>15</a:t>
            </a:r>
            <a:r>
              <a:rPr lang="zh-TW" sz="1100">
                <a:latin typeface="MingLiU"/>
                <a:ea typeface="MingLiU"/>
              </a:rPr>
              <a:t>齒应这用不</a:t>
            </a:r>
            <a:r>
              <a:rPr lang="zh-CN" sz="1100">
                <a:latin typeface="MingLiU"/>
                <a:ea typeface="MingLiU"/>
              </a:rPr>
              <a:t>屈殳弋</a:t>
            </a:r>
            <a:r>
              <a:rPr lang="zh-TW" sz="1100">
                <a:latin typeface="MingLiU"/>
                <a:ea typeface="MingLiU"/>
              </a:rPr>
              <a:t>候、环琉奪</a:t>
            </a:r>
            <a:r>
              <a:rPr lang="en-US" b="1" sz="1100">
                <a:latin typeface="Times New Roman"/>
              </a:rPr>
              <a:t>Uh</a:t>
            </a:r>
            <a:r>
              <a:rPr lang="zh-TW" sz="1100">
                <a:latin typeface="MingLiU"/>
                <a:ea typeface="MingLiU"/>
              </a:rPr>
              <a:t>煤裾</a:t>
            </a:r>
            <a:r>
              <a:rPr lang="zh-CN" sz="1100">
                <a:latin typeface="MingLiU"/>
                <a:ea typeface="MingLiU"/>
              </a:rPr>
              <a:t>•枚</a:t>
            </a:r>
            <a:r>
              <a:rPr lang="zh-TW" sz="1100">
                <a:latin typeface="MingLiU"/>
                <a:ea typeface="MingLiU"/>
              </a:rPr>
              <a:t>低的周鼻扒警，统。</a:t>
            </a:r>
          </a:p>
          <a:p>
            <a:pPr algn="r" indent="0">
              <a:lnSpc>
                <a:spcPts val="2438"/>
              </a:lnSpc>
            </a:pPr>
            <a:r>
              <a:rPr lang="zh-TW" sz="1100">
                <a:latin typeface="MingLiU"/>
                <a:ea typeface="MingLiU"/>
              </a:rPr>
              <a:t>电孑的堪导个瞥</a:t>
            </a:r>
            <a:r>
              <a:rPr lang="en-US" b="1" sz="1100">
                <a:latin typeface="Times New Roman"/>
              </a:rPr>
              <a:t>KE</a:t>
            </a:r>
            <a:r>
              <a:rPr lang="zh-TW" sz="1100">
                <a:latin typeface="MingLiU"/>
                <a:ea typeface="MingLiU"/>
              </a:rPr>
              <a:t>不大于</a:t>
            </a:r>
            <a:r>
              <a:rPr lang="en-US" b="1" sz="1100">
                <a:latin typeface="Times New Roman"/>
              </a:rPr>
              <a:t>50-.R</a:t>
            </a:r>
            <a:r>
              <a:rPr lang="zh-TW" sz="1100">
                <a:latin typeface="MingLiU"/>
                <a:ea typeface="MingLiU"/>
              </a:rPr>
              <a:t>力丈电孑</a:t>
            </a:r>
            <a:r>
              <a:rPr lang="en-US" b="1" sz="1100">
                <a:latin typeface="Times New Roman"/>
              </a:rPr>
              <a:t>W</a:t>
            </a:r>
            <a:r>
              <a:rPr lang="zh-TW" sz="1100">
                <a:latin typeface="MingLiU"/>
                <a:ea typeface="MingLiU"/>
              </a:rPr>
              <a:t>检专个</a:t>
            </a:r>
            <a:r>
              <a:rPr lang="zh-CN" sz="1100">
                <a:latin typeface="MingLiU"/>
                <a:ea typeface="MingLiU"/>
              </a:rPr>
              <a:t>■区店</a:t>
            </a:r>
            <a:r>
              <a:rPr lang="zh-TW" sz="1100">
                <a:latin typeface="MingLiU"/>
                <a:ea typeface="MingLiU"/>
              </a:rPr>
              <a:t>不大于 </a:t>
            </a:r>
            <a:r>
              <a:rPr lang="en-US" b="1" sz="1100">
                <a:latin typeface="Times New Roman"/>
              </a:rPr>
              <a:t>40n.</a:t>
            </a:r>
            <a:r>
              <a:rPr lang="zh-TW" sz="1100">
                <a:latin typeface="MingLiU"/>
                <a:ea typeface="MingLiU"/>
              </a:rPr>
              <a:t>速用*宜育大</a:t>
            </a:r>
            <a:r>
              <a:rPr lang="zh-CN" sz="1100">
                <a:latin typeface="MingLiU"/>
                <a:ea typeface="MingLiU"/>
              </a:rPr>
              <a:t>系统的</a:t>
            </a:r>
            <a:r>
              <a:rPr lang="en-US" sz="1100">
                <a:latin typeface="MingLiU"/>
              </a:rPr>
              <a:t>■*&amp;</a:t>
            </a:r>
            <a:r>
              <a:rPr lang="zh-TW" sz="1100">
                <a:latin typeface="MingLiU"/>
                <a:ea typeface="MingLiU"/>
              </a:rPr>
              <a:t>个曾区宜不大于</a:t>
            </a:r>
            <a:r>
              <a:rPr lang="zh-TW" b="1" sz="1100">
                <a:latin typeface="Times New Roman"/>
                <a:ea typeface="Times New Roman"/>
              </a:rPr>
              <a:t>50</a:t>
            </a:r>
            <a:r>
              <a:rPr lang="zh-TW" sz="1100">
                <a:latin typeface="MingLiU"/>
                <a:ea typeface="MingLiU"/>
              </a:rPr>
              <a:t>・，在不宣安債甩鼻电子</a:t>
            </a:r>
            <a:r>
              <a:rPr lang="en-US" b="1" sz="1100">
                <a:latin typeface="Times New Roman"/>
              </a:rPr>
              <a:t>H </a:t>
            </a:r>
            <a:r>
              <a:rPr lang="zh-CN" sz="1100">
                <a:latin typeface="MingLiU"/>
                <a:ea typeface="MingLiU"/>
              </a:rPr>
              <a:t>射辱乂</a:t>
            </a:r>
            <a:r>
              <a:rPr lang="zh-TW" sz="1100">
                <a:latin typeface="MingLiU"/>
                <a:ea typeface="MingLiU"/>
              </a:rPr>
              <a:t>宅技术的级書終</a:t>
            </a:r>
            <a:r>
              <a:rPr lang="en-US" b="1" sz="1100">
                <a:latin typeface="Times New Roman"/>
              </a:rPr>
              <a:t>Jt</a:t>
            </a:r>
            <a:r>
              <a:rPr lang="en-US" sz="1100">
                <a:latin typeface="MingLiU"/>
              </a:rPr>
              <a:t>。</a:t>
            </a:r>
          </a:p>
          <a:p>
            <a:pPr algn="r" indent="0">
              <a:lnSpc>
                <a:spcPts val="2438"/>
              </a:lnSpc>
            </a:pPr>
            <a:r>
              <a:rPr lang="zh-TW" sz="1100">
                <a:latin typeface="MingLiU"/>
                <a:ea typeface="MingLiU"/>
              </a:rPr>
              <a:t>嘗法用應早式电于国程或住力式电子闱趕; 电子</a:t>
            </a:r>
            <a:r>
              <a:rPr lang="zh-TW" b="1" sz="1100">
                <a:latin typeface="Times New Roman"/>
                <a:ea typeface="Times New Roman"/>
              </a:rPr>
              <a:t>81</a:t>
            </a:r>
            <a:r>
              <a:rPr lang="zh-TW" sz="1100">
                <a:latin typeface="MingLiU"/>
                <a:ea typeface="MingLiU"/>
              </a:rPr>
              <a:t>栏玄或再鞄爵反</a:t>
            </a:r>
            <a:r>
              <a:rPr lang="en-US" b="1" sz="1100">
                <a:latin typeface="Times New Roman"/>
              </a:rPr>
              <a:t>V2m</a:t>
            </a:r>
            <a:r>
              <a:rPr lang="zh-CN" sz="1100">
                <a:latin typeface="MingLiU"/>
                <a:ea typeface="MingLiU"/>
              </a:rPr>
              <a:t>时.</a:t>
            </a:r>
            <a:r>
              <a:rPr lang="zh-TW" sz="1100">
                <a:latin typeface="MingLiU"/>
                <a:ea typeface="MingLiU"/>
              </a:rPr>
              <a:t>力式电子田世。电孑图柱宣不少于</a:t>
            </a:r>
            <a:r>
              <a:rPr lang="zh-TW" b="1" sz="1100">
                <a:latin typeface="Times New Roman"/>
                <a:ea typeface="Times New Roman"/>
              </a:rPr>
              <a:t>6 </a:t>
            </a:r>
            <a:r>
              <a:rPr lang="zh-TW" sz="1100">
                <a:latin typeface="MingLiU"/>
                <a:ea typeface="MingLiU"/>
              </a:rPr>
              <a:t>煥制.</a:t>
            </a:r>
            <a:r>
              <a:rPr lang="zh-TW" b="1" sz="1100">
                <a:latin typeface="Times New Roman"/>
                <a:ea typeface="Times New Roman"/>
              </a:rPr>
              <a:t>«7■-</a:t>
            </a:r>
            <a:r>
              <a:rPr lang="en-US" b="1" sz="1100">
                <a:latin typeface="Times New Roman"/>
              </a:rPr>
              <a:t>n±</a:t>
            </a:r>
            <a:r>
              <a:rPr lang="en-US" sz="1100">
                <a:latin typeface="MingLiU"/>
              </a:rPr>
              <a:t>】</a:t>
            </a:r>
            <a:r>
              <a:rPr lang="en-US" b="1" sz="1100">
                <a:latin typeface="Times New Roman"/>
              </a:rPr>
              <a:t>cn A4£a««$ft* </a:t>
            </a:r>
            <a:r>
              <a:rPr lang="zh-TW" sz="1100">
                <a:latin typeface="MingLiU"/>
                <a:ea typeface="MingLiU"/>
              </a:rPr>
              <a:t>桂的耳</a:t>
            </a:r>
            <a:r>
              <a:rPr lang="en-US" b="1" sz="1100">
                <a:latin typeface="Times New Roman"/>
              </a:rPr>
              <a:t>Jg</a:t>
            </a:r>
            <a:r>
              <a:rPr lang="zh-TW" sz="1100">
                <a:latin typeface="MingLiU"/>
                <a:ea typeface="MingLiU"/>
              </a:rPr>
              <a:t>为 </a:t>
            </a:r>
            <a:r>
              <a:rPr lang="en-US" b="1" sz="1100">
                <a:latin typeface="Times New Roman"/>
              </a:rPr>
              <a:t>12cm± k-.                      ISrmsIcm. </a:t>
            </a:r>
            <a:r>
              <a:rPr lang="en-US" b="1" i="1" sz="1100">
                <a:latin typeface="Times New Roman"/>
              </a:rPr>
              <a:t>9</a:t>
            </a:r>
          </a:p>
          <a:p>
            <a:pPr algn="just" indent="0">
              <a:lnSpc>
                <a:spcPts val="2438"/>
              </a:lnSpc>
            </a:pPr>
            <a:r>
              <a:rPr lang="zh-TW" sz="1100">
                <a:latin typeface="MingLiU"/>
                <a:ea typeface="MingLiU"/>
              </a:rPr>
              <a:t>上西一槌会</a:t>
            </a:r>
            <a:r>
              <a:rPr lang="en-US" b="1" sz="1100">
                <a:latin typeface="Times New Roman"/>
              </a:rPr>
              <a:t>H</a:t>
            </a:r>
            <a:r>
              <a:rPr lang="zh-TW" sz="1100">
                <a:latin typeface="MingLiU"/>
                <a:ea typeface="MingLiU"/>
              </a:rPr>
              <a:t>导体責埼/或</a:t>
            </a:r>
            <a:r>
              <a:rPr lang="en-US" b="1" sz="1100">
                <a:latin typeface="Times New Roman"/>
              </a:rPr>
              <a:t>fl</a:t>
            </a:r>
            <a:r>
              <a:rPr lang="zh-TW" sz="1100">
                <a:latin typeface="MingLiU"/>
                <a:ea typeface="MingLiU"/>
              </a:rPr>
              <a:t>处集毎却司宅点不小于蝠.用鼻事警系航戒毋 应*豪會</a:t>
            </a:r>
            <a:r>
              <a:rPr lang="zh-TW" sz="1200">
                <a:latin typeface="Times New Roman"/>
                <a:ea typeface="Times New Roman"/>
              </a:rPr>
              <a:t>♦</a:t>
            </a:r>
            <a:r>
              <a:rPr lang="zh-TW" sz="1100">
                <a:latin typeface="MingLiU"/>
                <a:ea typeface="MingLiU"/>
              </a:rPr>
              <a:t>承打.</a:t>
            </a:r>
            <a:r>
              <a:rPr lang="en-US" sz="1100">
                <a:latin typeface="MingLiU"/>
              </a:rPr>
              <a:t>*?«&lt;£*</a:t>
            </a:r>
            <a:r>
              <a:rPr lang="zh-TW" sz="1100">
                <a:latin typeface="MingLiU"/>
                <a:ea typeface="MingLiU"/>
              </a:rPr>
              <a:t>力仟为支第杵应固定率</a:t>
            </a:r>
            <a:r>
              <a:rPr lang="en-US" b="1" sz="1100">
                <a:latin typeface="Times New Roman"/>
              </a:rPr>
              <a:t>6E</a:t>
            </a:r>
            <a:r>
              <a:rPr lang="en-US" b="1" sz="1100">
                <a:latin typeface="SimSun"/>
              </a:rPr>
              <a:t>・</a:t>
            </a:r>
            <a:r>
              <a:rPr lang="zh-TW" sz="1100">
                <a:latin typeface="MingLiU"/>
                <a:ea typeface="MingLiU"/>
              </a:rPr>
              <a:t>仿区内布笏角的地方成 主景承</a:t>
            </a:r>
            <a:r>
              <a:rPr lang="zh-CN" sz="1100">
                <a:latin typeface="MingLiU"/>
                <a:ea typeface="MingLiU"/>
              </a:rPr>
              <a:t>力仔.</a:t>
            </a:r>
            <a:r>
              <a:rPr lang="zh-TW" sz="1100">
                <a:latin typeface="MingLiU"/>
                <a:ea typeface="MingLiU"/>
              </a:rPr>
              <a:t>承力杯成为会属</a:t>
            </a:r>
            <a:r>
              <a:rPr lang="en-US" b="1" sz="1100">
                <a:latin typeface="Times New Roman"/>
              </a:rPr>
              <a:t>M</a:t>
            </a:r>
            <a:r>
              <a:rPr lang="zh-TW" sz="1100">
                <a:latin typeface="MingLiU"/>
                <a:ea typeface="MingLiU"/>
              </a:rPr>
              <a:t>成.</a:t>
            </a:r>
          </a:p>
          <a:p>
            <a:pPr algn="just" indent="0">
              <a:lnSpc>
                <a:spcPts val="2438"/>
              </a:lnSpc>
            </a:pPr>
            <a:r>
              <a:rPr lang="en-US" b="1" sz="1100">
                <a:latin typeface="Times New Roman"/>
              </a:rPr>
              <a:t>5X2</a:t>
            </a:r>
            <a:r>
              <a:rPr lang="zh-TW" sz="1100">
                <a:latin typeface="MingLiU"/>
                <a:ea typeface="MingLiU"/>
              </a:rPr>
              <a:t>小区用算应监检■豊.射入價行为選行則徹 &amp;认、裹懐.啓她的眠动、</a:t>
            </a:r>
            <a:r>
              <a:rPr lang="en-US" b="1" sz="1100">
                <a:latin typeface="Times New Roman"/>
              </a:rPr>
              <a:t>Sft«</a:t>
            </a:r>
            <a:r>
              <a:rPr lang="zh-TW" sz="1100">
                <a:latin typeface="MingLiU"/>
                <a:ea typeface="MingLiU"/>
              </a:rPr>
              <a:t>认、更核、記敦等</a:t>
            </a:r>
            <a:r>
              <a:rPr lang="zh-CN" sz="1100">
                <a:latin typeface="MingLiU"/>
                <a:ea typeface="MingLiU"/>
              </a:rPr>
              <a:t>点籽会</a:t>
            </a:r>
            <a:r>
              <a:rPr lang="zh-TW" b="1" sz="1100">
                <a:latin typeface="Times New Roman"/>
                <a:ea typeface="Times New Roman"/>
              </a:rPr>
              <a:t>53</a:t>
            </a:r>
            <a:r>
              <a:rPr lang="zh-TW" sz="1100">
                <a:latin typeface="MingLiU"/>
                <a:ea typeface="MingLiU"/>
              </a:rPr>
              <a:t>的相关荆定.</a:t>
            </a:r>
            <a:r>
              <a:rPr lang="en-US" b="1" sz="1100">
                <a:latin typeface="Times New Roman"/>
              </a:rPr>
              <a:t>a </a:t>
            </a:r>
            <a:r>
              <a:rPr lang="zh-TW" sz="1100">
                <a:latin typeface="MingLiU"/>
                <a:ea typeface="MingLiU"/>
              </a:rPr>
              <a:t>釜男鼻的咬绶每个*甘虫不夕于，台矗傑</a:t>
            </a:r>
            <a:r>
              <a:rPr lang="zh-TW" b="1" sz="1100">
                <a:latin typeface="Times New Roman"/>
                <a:ea typeface="Times New Roman"/>
              </a:rPr>
              <a:t>6,</a:t>
            </a:r>
            <a:r>
              <a:rPr lang="zh-TW" sz="1100">
                <a:latin typeface="MingLiU"/>
                <a:ea typeface="MingLiU"/>
              </a:rPr>
              <a:t>小■廣界为河0的同界崖檢亙奔訪 </a:t>
            </a:r>
            <a:r>
              <a:rPr lang="en-US" b="1" sz="1100">
                <a:latin typeface="Times New Roman"/>
              </a:rPr>
              <a:t>M**».</a:t>
            </a:r>
          </a:p>
          <a:p>
            <a:pPr indent="0">
              <a:lnSpc>
                <a:spcPts val="2496"/>
              </a:lnSpc>
            </a:pPr>
            <a:r>
              <a:rPr lang="en-US" b="1" sz="1100">
                <a:latin typeface="Times New Roman"/>
              </a:rPr>
              <a:t>5.23</a:t>
            </a:r>
            <a:r>
              <a:rPr lang="zh-TW" sz="1100">
                <a:latin typeface="MingLiU"/>
                <a:ea typeface="MingLiU"/>
              </a:rPr>
              <a:t>系院的防区应无盲区和死大，且</a:t>
            </a:r>
            <a:r>
              <a:rPr lang="en-US" b="1" i="1" sz="1100">
                <a:latin typeface="Times New Roman"/>
              </a:rPr>
              <a:t>Q</a:t>
            </a:r>
            <a:r>
              <a:rPr lang="en-US" b="1" sz="1100">
                <a:latin typeface="Times New Roman"/>
              </a:rPr>
              <a:t> 24h«r</a:t>
            </a:r>
            <a:r>
              <a:rPr lang="en-US" b="1" baseline="-25000" sz="1100">
                <a:latin typeface="Times New Roman"/>
              </a:rPr>
              <a:t>a</a:t>
            </a:r>
          </a:p>
          <a:p>
            <a:pPr algn="just" indent="0">
              <a:lnSpc>
                <a:spcPts val="2496"/>
              </a:lnSpc>
            </a:pPr>
            <a:r>
              <a:rPr lang="zh-TW" b="1" sz="1100">
                <a:latin typeface="Times New Roman"/>
                <a:ea typeface="Times New Roman"/>
              </a:rPr>
              <a:t>524</a:t>
            </a:r>
            <a:r>
              <a:rPr lang="zh-TW" sz="1100">
                <a:latin typeface="MingLiU"/>
                <a:ea typeface="MingLiU"/>
              </a:rPr>
              <a:t>小区用界与住宅楕逐的槍</a:t>
            </a:r>
            <a:r>
              <a:rPr lang="zh-TW" b="1" sz="1100">
                <a:latin typeface="Times New Roman"/>
                <a:ea typeface="Times New Roman"/>
              </a:rPr>
              <a:t>3</a:t>
            </a:r>
            <a:r>
              <a:rPr lang="zh-TW" sz="1100">
                <a:latin typeface="MingLiU"/>
                <a:ea typeface="MingLiU"/>
              </a:rPr>
              <a:t>頂屋停台且号崖在</a:t>
            </a:r>
            <a:r>
              <a:rPr lang="en-US" b="1" sz="1100">
                <a:latin typeface="Times New Roman"/>
              </a:rPr>
              <a:t>6ra6l</a:t>
            </a:r>
            <a:r>
              <a:rPr lang="zh-TW" sz="1100">
                <a:latin typeface="MingLiU"/>
                <a:ea typeface="MingLiU"/>
              </a:rPr>
              <a:t>下的.度在埼或裾房 州沿»«$«入侵採涮装債.</a:t>
            </a:r>
          </a:p>
          <a:p>
            <a:pPr algn="just" indent="0">
              <a:lnSpc>
                <a:spcPts val="2496"/>
              </a:lnSpc>
            </a:pPr>
            <a:r>
              <a:rPr lang="zh-TW" b="1" sz="1100">
                <a:latin typeface="Times New Roman"/>
                <a:ea typeface="Times New Roman"/>
              </a:rPr>
              <a:t>525</a:t>
            </a:r>
            <a:r>
              <a:rPr lang="zh-TW" sz="1100">
                <a:latin typeface="MingLiU"/>
                <a:ea typeface="MingLiU"/>
              </a:rPr>
              <a:t>小区出入口室安曜车辆实像屏用与簪学纭点。£禁奚萍身尊友具冇識遡、</a:t>
            </a:r>
          </a:p>
        </p:txBody>
      </p:sp>
      <p:sp>
        <p:nvSpPr>
          <p:cNvPr id="5" name=""/>
          <p:cNvSpPr/>
          <p:nvPr/>
        </p:nvSpPr>
        <p:spPr>
          <a:xfrm>
            <a:off x="4059936" y="9960864"/>
            <a:ext cx="134112" cy="109728"/>
          </a:xfrm>
          <a:prstGeom prst="rect">
            <a:avLst/>
          </a:prstGeom>
          <a:solidFill>
            <a:srgbClr val="FFFFFF"/>
          </a:solidFill>
        </p:spPr>
        <p:txBody>
          <a:bodyPr lIns="0" tIns="0" rIns="0" bIns="0" wrap="none">
            <a:noAutofit/>
          </a:bodyPr>
          <a:p>
            <a:pPr algn="just" indent="0"/>
            <a:r>
              <a:rPr lang="en-US" b="1" sz="1100">
                <a:latin typeface="Times New Roman"/>
              </a:rPr>
              <a:t>w</a:t>
            </a: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1194816" y="963168"/>
            <a:ext cx="5254752" cy="8790432"/>
          </a:xfrm>
          <a:prstGeom prst="rect">
            <a:avLst/>
          </a:prstGeom>
          <a:solidFill>
            <a:srgbClr val="FFFFFF"/>
          </a:solidFill>
        </p:spPr>
        <p:txBody>
          <a:bodyPr lIns="0" tIns="0" rIns="0" bIns="0">
            <a:noAutofit/>
          </a:bodyPr>
          <a:p>
            <a:pPr algn="just" indent="444500">
              <a:lnSpc>
                <a:spcPts val="2426"/>
              </a:lnSpc>
            </a:pPr>
            <a:r>
              <a:rPr lang="zh-TW" sz="1100">
                <a:latin typeface="MingLiU"/>
                <a:ea typeface="MingLiU"/>
              </a:rPr>
              <a:t>功能。</a:t>
            </a:r>
          </a:p>
          <a:p>
            <a:pPr algn="just" indent="0">
              <a:lnSpc>
                <a:spcPts val="2496"/>
              </a:lnSpc>
            </a:pPr>
            <a:r>
              <a:rPr lang="zh-TW" b="1" sz="1100">
                <a:latin typeface="Times New Roman"/>
                <a:ea typeface="Times New Roman"/>
              </a:rPr>
              <a:t>526 </a:t>
            </a:r>
            <a:r>
              <a:rPr lang="zh-TW" sz="1100">
                <a:latin typeface="MingLiU"/>
                <a:ea typeface="MingLiU"/>
              </a:rPr>
              <a:t>—般入侵跳渤蓑置的丢携报警喧底对聞座张力式电孑困桂入侵彝虽 装景的藁號段费咆应</a:t>
            </a:r>
            <a:r>
              <a:rPr lang="en-US" b="1" sz="1100">
                <a:latin typeface="Times New Roman"/>
              </a:rPr>
              <a:t>K</a:t>
            </a:r>
            <a:r>
              <a:rPr lang="zh-TW" sz="1100">
                <a:latin typeface="MingLiU"/>
                <a:ea typeface="MingLiU"/>
              </a:rPr>
              <a:t>何成</a:t>
            </a:r>
            <a:r>
              <a:rPr lang="en-US" b="1" sz="1100">
                <a:latin typeface="Times New Roman"/>
              </a:rPr>
              <a:t>W5&amp;</a:t>
            </a:r>
          </a:p>
          <a:p>
            <a:pPr algn="just" indent="0">
              <a:lnSpc>
                <a:spcPts val="2496"/>
              </a:lnSpc>
            </a:pPr>
            <a:r>
              <a:rPr lang="en-US" b="1" sz="1100">
                <a:latin typeface="Times New Roman"/>
              </a:rPr>
              <a:t>5.2.7</a:t>
            </a:r>
            <a:r>
              <a:rPr lang="zh-TW" sz="1100">
                <a:latin typeface="MingLiU"/>
                <a:ea typeface="MingLiU"/>
              </a:rPr>
              <a:t>系统报警</a:t>
            </a:r>
            <a:r>
              <a:rPr lang="zh-CN" sz="1100">
                <a:latin typeface="MingLiU"/>
                <a:ea typeface="MingLiU"/>
              </a:rPr>
              <a:t>时，</a:t>
            </a:r>
            <a:r>
              <a:rPr lang="zh-TW" sz="1100">
                <a:latin typeface="MingLiU"/>
                <a:ea typeface="MingLiU"/>
              </a:rPr>
              <a:t>小区监答中心庄膚声光很</a:t>
            </a:r>
            <a:r>
              <a:rPr lang="zh-TW" sz="1200">
                <a:latin typeface="Times New Roman"/>
                <a:ea typeface="Times New Roman"/>
              </a:rPr>
              <a:t>♦</a:t>
            </a:r>
            <a:r>
              <a:rPr lang="zh-TW" sz="1100">
                <a:latin typeface="MingLiU"/>
                <a:ea typeface="MingLiU"/>
              </a:rPr>
              <a:t>华导.芳宜在艮示屏或军子地囲 上准确林似报警的贤界区城</a:t>
            </a:r>
            <a:r>
              <a:rPr lang="zh-CN" sz="1100">
                <a:latin typeface="MingLiU"/>
                <a:ea typeface="MingLiU"/>
              </a:rPr>
              <a:t>.联</a:t>
            </a:r>
            <a:r>
              <a:rPr lang="zh-TW" sz="1100">
                <a:latin typeface="MingLiU"/>
                <a:ea typeface="MingLiU"/>
              </a:rPr>
              <a:t>孙楼像机对应</a:t>
            </a:r>
            <a:r>
              <a:rPr lang="zh-CN" sz="1100">
                <a:latin typeface="MingLiU"/>
                <a:ea typeface="MingLiU"/>
              </a:rPr>
              <a:t>区成的</a:t>
            </a:r>
            <a:r>
              <a:rPr lang="zh-TW" sz="1100">
                <a:latin typeface="MingLiU"/>
                <a:ea typeface="MingLiU"/>
              </a:rPr>
              <a:t>莹茬!</a:t>
            </a:r>
            <a:r>
              <a:rPr lang="en-US" b="1" sz="1100">
                <a:latin typeface="Times New Roman"/>
              </a:rPr>
              <a:t>CH</a:t>
            </a:r>
            <a:r>
              <a:rPr lang="zh-TW" sz="1100">
                <a:latin typeface="MingLiU"/>
                <a:ea typeface="MingLiU"/>
              </a:rPr>
              <a:t>应在</a:t>
            </a:r>
            <a:r>
              <a:rPr lang="en-US" b="1" sz="1100">
                <a:latin typeface="Times New Roman"/>
              </a:rPr>
              <a:t>U</a:t>
            </a:r>
            <a:r>
              <a:rPr lang="zh-TW" sz="1100">
                <a:latin typeface="MingLiU"/>
                <a:ea typeface="MingLiU"/>
              </a:rPr>
              <a:t>梗平含上律 出，用来显示、環汎报誓気生的区域软况.</a:t>
            </a:r>
          </a:p>
          <a:p>
            <a:pPr algn="just" indent="0">
              <a:lnSpc>
                <a:spcPts val="2496"/>
              </a:lnSpc>
            </a:pPr>
            <a:r>
              <a:rPr lang="en-US" b="1" sz="1100">
                <a:latin typeface="Times New Roman"/>
              </a:rPr>
              <a:t>5.2.8</a:t>
            </a:r>
            <a:r>
              <a:rPr lang="zh-TW" sz="1100">
                <a:latin typeface="MingLiU"/>
                <a:ea typeface="MingLiU"/>
              </a:rPr>
              <a:t>系统的其他旻求戍籽令《入</a:t>
            </a:r>
            <a:r>
              <a:rPr lang="en-US" b="1" sz="1100">
                <a:latin typeface="Times New Roman"/>
              </a:rPr>
              <a:t>ttfil*</a:t>
            </a:r>
            <a:r>
              <a:rPr lang="zh-TW" sz="1100">
                <a:latin typeface="MingLiU"/>
                <a:ea typeface="MingLiU"/>
              </a:rPr>
              <a:t>系统工程没计危苑）</a:t>
            </a:r>
            <a:r>
              <a:rPr lang="en-US" b="1" sz="1100">
                <a:latin typeface="Times New Roman"/>
              </a:rPr>
              <a:t>GB5O3</a:t>
            </a:r>
            <a:r>
              <a:rPr lang="zh-TW" sz="1100">
                <a:latin typeface="MingLiU"/>
                <a:ea typeface="MingLiU"/>
              </a:rPr>
              <a:t>火乾貌定。 </a:t>
            </a:r>
            <a:r>
              <a:rPr lang="zh-TW" b="1" sz="1100">
                <a:latin typeface="Times New Roman"/>
                <a:ea typeface="Times New Roman"/>
              </a:rPr>
              <a:t>53</a:t>
            </a:r>
            <a:r>
              <a:rPr lang="zh-TW" sz="1100">
                <a:latin typeface="MingLiU"/>
                <a:ea typeface="MingLiU"/>
              </a:rPr>
              <a:t>視扱登按系統妥求</a:t>
            </a:r>
          </a:p>
          <a:p>
            <a:pPr algn="just" indent="0">
              <a:lnSpc>
                <a:spcPts val="2496"/>
              </a:lnSpc>
            </a:pPr>
            <a:r>
              <a:rPr lang="zh-TW" b="1" sz="1100">
                <a:latin typeface="Times New Roman"/>
                <a:ea typeface="Times New Roman"/>
              </a:rPr>
              <a:t>5.3.</a:t>
            </a:r>
            <a:r>
              <a:rPr lang="zh-TW" sz="1100">
                <a:latin typeface="MingLiU"/>
                <a:ea typeface="MingLiU"/>
              </a:rPr>
              <a:t>】蕴彼机</a:t>
            </a:r>
            <a:r>
              <a:rPr lang="en-US" sz="1100">
                <a:latin typeface="MingLiU"/>
              </a:rPr>
              <a:t>A</a:t>
            </a:r>
            <a:r>
              <a:rPr lang="zh-TW" sz="1100">
                <a:latin typeface="MingLiU"/>
                <a:ea typeface="MingLiU"/>
              </a:rPr>
              <a:t>要京：</a:t>
            </a:r>
          </a:p>
          <a:p>
            <a:pPr algn="just" indent="342900">
              <a:lnSpc>
                <a:spcPts val="2426"/>
              </a:lnSpc>
            </a:pPr>
            <a:r>
              <a:rPr lang="zh-TW" b="1" sz="1100">
                <a:latin typeface="Times New Roman"/>
                <a:ea typeface="Times New Roman"/>
              </a:rPr>
              <a:t>1</a:t>
            </a:r>
            <a:r>
              <a:rPr lang="zh-TW" sz="1100">
                <a:latin typeface="MingLiU"/>
                <a:ea typeface="MingLiU"/>
              </a:rPr>
              <a:t>座使用分辨車不価干</a:t>
            </a:r>
            <a:r>
              <a:rPr lang="en-US" b="1" sz="1100">
                <a:latin typeface="Times New Roman"/>
              </a:rPr>
              <a:t>1920x1080</a:t>
            </a:r>
            <a:r>
              <a:rPr lang="zh-TW" sz="1100">
                <a:latin typeface="MingLiU"/>
                <a:ea typeface="MingLiU"/>
              </a:rPr>
              <a:t>会阪字並依仇・电樣勒</a:t>
            </a:r>
            <a:r>
              <a:rPr lang="zh-CN" sz="1100">
                <a:latin typeface="MingLiU"/>
                <a:ea typeface="MingLiU"/>
              </a:rPr>
              <a:t>”的绘</a:t>
            </a:r>
            <a:r>
              <a:rPr lang="zh-TW" sz="1100">
                <a:latin typeface="MingLiU"/>
                <a:ea typeface="MingLiU"/>
              </a:rPr>
              <a:t>價机循关 的氽廃囱</a:t>
            </a:r>
            <a:r>
              <a:rPr lang="en-US" b="1" sz="1100">
                <a:latin typeface="Times New Roman"/>
              </a:rPr>
              <a:t>*2.8nnn;</a:t>
            </a:r>
          </a:p>
          <a:p>
            <a:pPr algn="just" indent="342900">
              <a:lnSpc>
                <a:spcPts val="2426"/>
              </a:lnSpc>
            </a:pPr>
            <a:r>
              <a:rPr lang="zh-TW" b="1" sz="1100">
                <a:latin typeface="Times New Roman"/>
                <a:ea typeface="Times New Roman"/>
              </a:rPr>
              <a:t>2</a:t>
            </a:r>
            <a:r>
              <a:rPr lang="zh-CN" sz="1100">
                <a:latin typeface="MingLiU"/>
                <a:ea typeface="MingLiU"/>
              </a:rPr>
              <a:t>小区出</a:t>
            </a:r>
            <a:r>
              <a:rPr lang="zh-TW" sz="1100">
                <a:latin typeface="MingLiU"/>
                <a:ea typeface="MingLiU"/>
              </a:rPr>
              <a:t>入曰、机动車斥丰行岀入口在</a:t>
            </a:r>
            <a:r>
              <a:rPr lang="en-US" b="1" sz="1100">
                <a:latin typeface="Times New Roman"/>
              </a:rPr>
              <a:t>24h</a:t>
            </a:r>
            <a:r>
              <a:rPr lang="zh-TW" sz="1100">
                <a:latin typeface="MingLiU"/>
                <a:ea typeface="MingLiU"/>
              </a:rPr>
              <a:t>羯色块億；机应衆用 低度皮报象机，旦</a:t>
            </a:r>
            <a:r>
              <a:rPr lang="zh-TW" b="1" sz="1100">
                <a:latin typeface="Times New Roman"/>
                <a:ea typeface="Times New Roman"/>
              </a:rPr>
              <a:t>51</a:t>
            </a:r>
            <a:r>
              <a:rPr lang="zh-TW" sz="1100">
                <a:latin typeface="MingLiU"/>
                <a:ea typeface="MingLiU"/>
              </a:rPr>
              <a:t>足夜何对人睑及直籟綺征的治雷也控.不先许嘆用红芥一体 机；宣内摄像机可使用陈则式針芥一体机：</a:t>
            </a:r>
          </a:p>
          <a:p>
            <a:pPr algn="just" indent="342900">
              <a:lnSpc>
                <a:spcPts val="2426"/>
              </a:lnSpc>
            </a:pPr>
            <a:r>
              <a:rPr lang="zh-TW" b="1" sz="1100">
                <a:latin typeface="Times New Roman"/>
                <a:ea typeface="Times New Roman"/>
              </a:rPr>
              <a:t>3</a:t>
            </a:r>
            <a:r>
              <a:rPr lang="zh-TW" sz="1100">
                <a:latin typeface="MingLiU"/>
                <a:ea typeface="MingLiU"/>
              </a:rPr>
              <a:t>小区出入了，主旻通是成安叢</a:t>
            </a:r>
            <a:r>
              <a:rPr lang="en-US" b="1" sz="1100">
                <a:latin typeface="Times New Roman"/>
              </a:rPr>
              <a:t>BG</a:t>
            </a:r>
            <a:r>
              <a:rPr lang="zh-TW" sz="1100">
                <a:latin typeface="MingLiU"/>
                <a:ea typeface="MingLiU"/>
              </a:rPr>
              <a:t>定*史橙象机，応金箱田内的早均限度 位</a:t>
            </a:r>
            <a:r>
              <a:rPr lang="en-US" b="1" sz="1100">
                <a:latin typeface="Times New Roman"/>
              </a:rPr>
              <a:t>M50Lux</a:t>
            </a:r>
            <a:r>
              <a:rPr lang="en-US" b="1" sz="1100">
                <a:latin typeface="SimSun"/>
              </a:rPr>
              <a:t>・</a:t>
            </a:r>
            <a:r>
              <a:rPr lang="zh-TW" sz="1100">
                <a:latin typeface="MingLiU"/>
                <a:ea typeface="MingLiU"/>
              </a:rPr>
              <a:t>魚度不足的由没！</a:t>
            </a:r>
            <a:r>
              <a:rPr lang="en-US" b="1" sz="1100">
                <a:latin typeface="Times New Roman"/>
              </a:rPr>
              <a:t>L</a:t>
            </a:r>
            <a:r>
              <a:rPr lang="zh-TW" sz="1100">
                <a:latin typeface="MingLiU"/>
                <a:ea typeface="MingLiU"/>
              </a:rPr>
              <a:t>与缢糸机杵旬一改的</a:t>
            </a:r>
            <a:r>
              <a:rPr lang="en-US" b="1" sz="1100">
                <a:latin typeface="Times New Roman"/>
              </a:rPr>
              <a:t>0W3I</a:t>
            </a:r>
            <a:r>
              <a:rPr lang="zh-TW" sz="1100">
                <a:latin typeface="MingLiU"/>
                <a:ea typeface="MingLiU"/>
              </a:rPr>
              <a:t>辨光零；</a:t>
            </a:r>
          </a:p>
          <a:p>
            <a:pPr algn="just" indent="342900">
              <a:lnSpc>
                <a:spcPts val="2426"/>
              </a:lnSpc>
            </a:pPr>
            <a:r>
              <a:rPr lang="zh-TW" b="1" sz="1100">
                <a:latin typeface="Times New Roman"/>
                <a:ea typeface="Times New Roman"/>
              </a:rPr>
              <a:t>4</a:t>
            </a:r>
            <a:r>
              <a:rPr lang="zh-TW" sz="1100">
                <a:latin typeface="MingLiU"/>
                <a:ea typeface="MingLiU"/>
              </a:rPr>
              <a:t>都绸救字摄像机成果用集中案电方式，</a:t>
            </a:r>
            <a:r>
              <a:rPr lang="zh-TW" b="1" sz="1100">
                <a:latin typeface="Times New Roman"/>
                <a:ea typeface="Times New Roman"/>
              </a:rPr>
              <a:t>3</a:t>
            </a:r>
            <a:r>
              <a:rPr lang="zh-TW" b="1" sz="1100">
                <a:latin typeface="SimSun"/>
                <a:ea typeface="SimSun"/>
              </a:rPr>
              <a:t>：</a:t>
            </a:r>
            <a:r>
              <a:rPr lang="zh-TW" sz="1100">
                <a:latin typeface="MingLiU"/>
                <a:ea typeface="MingLiU"/>
              </a:rPr>
              <a:t>内料*机应遍免逆充</a:t>
            </a:r>
            <a:r>
              <a:rPr lang="zh-CN" sz="1100">
                <a:latin typeface="MingLiU"/>
                <a:ea typeface="MingLiU"/>
              </a:rPr>
              <a:t>安芸.</a:t>
            </a:r>
            <a:r>
              <a:rPr lang="zh-TW" sz="1100">
                <a:latin typeface="MingLiU"/>
                <a:ea typeface="MingLiU"/>
              </a:rPr>
              <a:t>实 在无法景免的応采用寛功态員象机；受分及</a:t>
            </a:r>
            <a:r>
              <a:rPr lang="zh-TW" b="1" sz="1100">
                <a:latin typeface="Times New Roman"/>
                <a:ea typeface="Times New Roman"/>
              </a:rPr>
              <a:t>1</a:t>
            </a:r>
            <a:r>
              <a:rPr lang="zh-TW" b="1" sz="1100">
                <a:latin typeface="SimSun"/>
                <a:ea typeface="SimSun"/>
              </a:rPr>
              <a:t>：</a:t>
            </a:r>
            <a:r>
              <a:rPr lang="zh-TW" sz="1100">
                <a:latin typeface="MingLiU"/>
                <a:ea typeface="MingLiU"/>
              </a:rPr>
              <a:t>異坏位</a:t>
            </a:r>
            <a:r>
              <a:rPr lang="en-US" b="1" sz="1100">
                <a:latin typeface="Times New Roman"/>
              </a:rPr>
              <a:t>H</a:t>
            </a:r>
            <a:r>
              <a:rPr lang="zh-TW" sz="1100">
                <a:latin typeface="MingLiU"/>
                <a:ea typeface="MingLiU"/>
              </a:rPr>
              <a:t>泉机不</a:t>
            </a:r>
            <a:r>
              <a:rPr lang="zh-CN" sz="1100">
                <a:latin typeface="MingLiU"/>
                <a:ea typeface="MingLiU"/>
              </a:rPr>
              <a:t>德果用</a:t>
            </a:r>
            <a:r>
              <a:rPr lang="en-US" b="1" sz="1100">
                <a:latin typeface="Times New Roman"/>
              </a:rPr>
              <a:t>POE</a:t>
            </a:r>
            <a:r>
              <a:rPr lang="zh-TW" sz="1100">
                <a:latin typeface="MingLiU"/>
                <a:ea typeface="MingLiU"/>
              </a:rPr>
              <a:t>供电 才式。其它采用</a:t>
            </a:r>
            <a:r>
              <a:rPr lang="en-US" b="1" sz="1100">
                <a:latin typeface="Times New Roman"/>
              </a:rPr>
              <a:t>POE</a:t>
            </a:r>
            <a:r>
              <a:rPr lang="zh-TW" sz="1100">
                <a:latin typeface="MingLiU"/>
                <a:ea typeface="MingLiU"/>
              </a:rPr>
              <a:t>供电的，</a:t>
            </a:r>
            <a:r>
              <a:rPr lang="en-US" sz="1100">
                <a:latin typeface="MingLiU"/>
              </a:rPr>
              <a:t>*</a:t>
            </a:r>
            <a:r>
              <a:rPr lang="zh-TW" sz="1100">
                <a:latin typeface="MingLiU"/>
                <a:ea typeface="MingLiU"/>
              </a:rPr>
              <a:t>停输距胃应不吊武</a:t>
            </a:r>
            <a:r>
              <a:rPr lang="zh-TW" b="1" sz="1100">
                <a:latin typeface="Times New Roman"/>
                <a:ea typeface="Times New Roman"/>
              </a:rPr>
              <a:t>7</a:t>
            </a:r>
            <a:r>
              <a:rPr lang="zh-TW" sz="1100">
                <a:latin typeface="MingLiU"/>
                <a:ea typeface="MingLiU"/>
              </a:rPr>
              <a:t>細】</a:t>
            </a:r>
          </a:p>
          <a:p>
            <a:pPr algn="just" indent="317500">
              <a:lnSpc>
                <a:spcPts val="2426"/>
              </a:lnSpc>
            </a:pPr>
            <a:r>
              <a:rPr lang="zh-TW" b="1" sz="1100">
                <a:latin typeface="Times New Roman"/>
                <a:ea typeface="Times New Roman"/>
              </a:rPr>
              <a:t>5</a:t>
            </a:r>
            <a:r>
              <a:rPr lang="zh-TW" sz="1100">
                <a:latin typeface="MingLiU"/>
                <a:ea typeface="MingLiU"/>
              </a:rPr>
              <a:t>監控</a:t>
            </a:r>
            <a:r>
              <a:rPr lang="en-US" b="1" sz="1100">
                <a:latin typeface="Times New Roman"/>
              </a:rPr>
              <a:t>EMS</a:t>
            </a:r>
            <a:r>
              <a:rPr lang="zh-TW" sz="1100">
                <a:latin typeface="MingLiU"/>
                <a:ea typeface="MingLiU"/>
              </a:rPr>
              <a:t>无遮拎.里内</a:t>
            </a:r>
            <a:r>
              <a:rPr lang="zh-TW" b="1" sz="1100">
                <a:latin typeface="Times New Roman"/>
                <a:ea typeface="Times New Roman"/>
              </a:rPr>
              <a:t>48</a:t>
            </a:r>
            <a:r>
              <a:rPr lang="zh-TW" sz="1100">
                <a:latin typeface="MingLiU"/>
                <a:ea typeface="MingLiU"/>
              </a:rPr>
              <a:t>來机建光夷</a:t>
            </a:r>
            <a:r>
              <a:rPr lang="zh-CN" sz="1100">
                <a:latin typeface="MingLiU"/>
                <a:ea typeface="MingLiU"/>
              </a:rPr>
              <a:t>条的.</a:t>
            </a:r>
            <a:r>
              <a:rPr lang="zh-TW" sz="1100">
                <a:latin typeface="MingLiU"/>
                <a:ea typeface="MingLiU"/>
              </a:rPr>
              <a:t>应果用寛祜布丝象机；</a:t>
            </a:r>
          </a:p>
          <a:p>
            <a:pPr algn="just" indent="342900">
              <a:lnSpc>
                <a:spcPts val="2426"/>
              </a:lnSpc>
            </a:pPr>
            <a:r>
              <a:rPr lang="zh-TW" b="1" sz="1100">
                <a:latin typeface="Times New Roman"/>
                <a:ea typeface="Times New Roman"/>
              </a:rPr>
              <a:t>6</a:t>
            </a:r>
            <a:r>
              <a:rPr lang="zh-TW" sz="1100">
                <a:latin typeface="MingLiU"/>
                <a:ea typeface="MingLiU"/>
              </a:rPr>
              <a:t>画定接依机的安變指向与常控目弟形成灼耋宜夹角宜/冴</a:t>
            </a:r>
            <a:r>
              <a:rPr lang="en-US" sz="1100">
                <a:latin typeface="MingLiU"/>
              </a:rPr>
              <a:t>.</a:t>
            </a:r>
            <a:r>
              <a:rPr lang="zh-TW" sz="1100">
                <a:latin typeface="MingLiU"/>
                <a:ea typeface="MingLiU"/>
              </a:rPr>
              <a:t>与片控§ 株形成的水平夹角宜</a:t>
            </a:r>
            <a:r>
              <a:rPr lang="en-US" b="1" sz="1100">
                <a:latin typeface="Times New Roman"/>
              </a:rPr>
              <a:t>W4V </a:t>
            </a:r>
            <a:r>
              <a:rPr lang="zh-TW" b="1" sz="1100">
                <a:latin typeface="Times New Roman"/>
                <a:ea typeface="Times New Roman"/>
              </a:rPr>
              <a:t>:</a:t>
            </a:r>
          </a:p>
          <a:p>
            <a:pPr algn="just" indent="342900">
              <a:lnSpc>
                <a:spcPts val="2426"/>
              </a:lnSpc>
            </a:pPr>
            <a:r>
              <a:rPr lang="zh-TW" b="1" sz="1100">
                <a:latin typeface="Times New Roman"/>
                <a:ea typeface="Times New Roman"/>
              </a:rPr>
              <a:t>7</a:t>
            </a:r>
            <a:r>
              <a:rPr lang="zh-TW" sz="1100">
                <a:latin typeface="MingLiU"/>
                <a:ea typeface="MingLiU"/>
              </a:rPr>
              <a:t>场保机应采用舄定、</a:t>
            </a:r>
            <a:r>
              <a:rPr lang="zh-CN" sz="1100">
                <a:latin typeface="MingLiU"/>
                <a:ea typeface="MingLiU"/>
              </a:rPr>
              <a:t>丰因</a:t>
            </a:r>
            <a:r>
              <a:rPr lang="zh-TW" sz="1100">
                <a:latin typeface="MingLiU"/>
                <a:ea typeface="MingLiU"/>
              </a:rPr>
              <a:t>的女装</a:t>
            </a:r>
            <a:r>
              <a:rPr lang="zh-CN" sz="1100">
                <a:latin typeface="MingLiU"/>
                <a:ea typeface="MingLiU"/>
              </a:rPr>
              <a:t>支关.</a:t>
            </a:r>
            <a:r>
              <a:rPr lang="zh-TW" sz="1100">
                <a:latin typeface="MingLiU"/>
                <a:ea typeface="MingLiU"/>
              </a:rPr>
              <a:t>安奖位里及高度应不曷受丼界干 坎、破垢.且皮不影喧魂场设备至行和人菱正*活均：</a:t>
            </a:r>
            <a:r>
              <a:rPr lang="zh-CN" sz="1100">
                <a:latin typeface="MingLiU"/>
                <a:ea typeface="MingLiU"/>
              </a:rPr>
              <a:t>度外</a:t>
            </a:r>
            <a:r>
              <a:rPr lang="zh-TW" sz="1100">
                <a:latin typeface="MingLiU"/>
                <a:ea typeface="MingLiU"/>
              </a:rPr>
              <a:t>損像机安歩</a:t>
            </a:r>
            <a:r>
              <a:rPr lang="en-US" b="1" sz="1100">
                <a:latin typeface="Times New Roman"/>
              </a:rPr>
              <a:t>S</a:t>
            </a:r>
            <a:r>
              <a:rPr lang="en-US" b="1" sz="1100">
                <a:latin typeface="SimSun"/>
              </a:rPr>
              <a:t>；</a:t>
            </a:r>
            <a:r>
              <a:rPr lang="zh-TW" sz="1100">
                <a:latin typeface="MingLiU"/>
                <a:ea typeface="MingLiU"/>
              </a:rPr>
              <a:t>度直为 </a:t>
            </a:r>
            <a:r>
              <a:rPr lang="en-US" b="1" sz="1100">
                <a:latin typeface="Times New Roman"/>
              </a:rPr>
              <a:t>L8-4m（&amp;</a:t>
            </a:r>
            <a:r>
              <a:rPr lang="zh-TW" sz="1100">
                <a:latin typeface="MingLiU"/>
                <a:ea typeface="MingLiU"/>
              </a:rPr>
              <a:t>入口等轉跣位豊聲外），立杆应釜用要除拽收件防</a:t>
            </a:r>
            <a:r>
              <a:rPr lang="en-US" b="1" sz="1100">
                <a:latin typeface="Times New Roman"/>
              </a:rPr>
              <a:t>H</a:t>
            </a:r>
            <a:r>
              <a:rPr lang="zh-TW" sz="1100">
                <a:latin typeface="MingLiU"/>
                <a:ea typeface="MingLiU"/>
              </a:rPr>
              <a:t>处謂工艺，葢珀 応采聖边免安装方式，携体应有效防止毘染科动，</a:t>
            </a:r>
          </a:p>
          <a:p>
            <a:pPr algn="just" indent="342900">
              <a:lnSpc>
                <a:spcPts val="2426"/>
              </a:lnSpc>
            </a:pPr>
            <a:r>
              <a:rPr lang="zh-TW" b="1" sz="1100">
                <a:latin typeface="Times New Roman"/>
                <a:ea typeface="Times New Roman"/>
              </a:rPr>
              <a:t>8</a:t>
            </a:r>
            <a:r>
              <a:rPr lang="zh-TW" sz="1100">
                <a:latin typeface="MingLiU"/>
                <a:ea typeface="MingLiU"/>
              </a:rPr>
              <a:t>帯有云台、变焦说尖控制的撮儻仇，点停止云们吏童操作</a:t>
            </a:r>
            <a:r>
              <a:rPr lang="en-US" b="1" sz="1100">
                <a:latin typeface="Times New Roman"/>
              </a:rPr>
              <a:t>2n&gt;i"@5min </a:t>
            </a:r>
            <a:r>
              <a:rPr lang="zh-TW" sz="1100">
                <a:latin typeface="MingLiU"/>
                <a:ea typeface="MingLiU"/>
              </a:rPr>
              <a:t>后，成自珅恢夂至诙里设定状每；</a:t>
            </a:r>
          </a:p>
          <a:p>
            <a:pPr algn="just" indent="342900">
              <a:lnSpc>
                <a:spcPts val="2426"/>
              </a:lnSpc>
            </a:pPr>
            <a:r>
              <a:rPr lang="zh-TW" b="1" sz="1100">
                <a:latin typeface="Times New Roman"/>
                <a:ea typeface="Times New Roman"/>
              </a:rPr>
              <a:t>9</a:t>
            </a:r>
            <a:r>
              <a:rPr lang="zh-TW" sz="1100">
                <a:latin typeface="MingLiU"/>
                <a:ea typeface="MingLiU"/>
              </a:rPr>
              <a:t>室外糧像机应呆取</a:t>
            </a:r>
            <a:r>
              <a:rPr lang="zh-TW" i="1" sz="1100">
                <a:latin typeface="MingLiU"/>
                <a:ea typeface="MingLiU"/>
              </a:rPr>
              <a:t>府效莎质</a:t>
            </a:r>
            <a:r>
              <a:rPr lang="zh-TW" sz="1100">
                <a:latin typeface="MingLiU"/>
                <a:ea typeface="MingLiU"/>
              </a:rPr>
              <a:t>击保护精黨，安装在室外</a:t>
            </a:r>
            <a:r>
              <a:rPr lang="en-US" sz="1100">
                <a:latin typeface="MingLiU"/>
              </a:rPr>
              <a:t>《</a:t>
            </a:r>
            <a:r>
              <a:rPr lang="en-US" b="1" sz="1100">
                <a:latin typeface="Times New Roman"/>
              </a:rPr>
              <a:t>r*</a:t>
            </a:r>
            <a:r>
              <a:rPr lang="zh-TW" sz="1100">
                <a:latin typeface="MingLiU"/>
                <a:ea typeface="MingLiU"/>
              </a:rPr>
              <a:t>设备的挨地电</a:t>
            </a:r>
          </a:p>
        </p:txBody>
      </p:sp>
      <p:sp>
        <p:nvSpPr>
          <p:cNvPr id="3" name=""/>
          <p:cNvSpPr/>
          <p:nvPr/>
        </p:nvSpPr>
        <p:spPr>
          <a:xfrm>
            <a:off x="3779520" y="9960864"/>
            <a:ext cx="134112" cy="109728"/>
          </a:xfrm>
          <a:prstGeom prst="rect">
            <a:avLst/>
          </a:prstGeom>
          <a:solidFill>
            <a:srgbClr val="FFFFFF"/>
          </a:solidFill>
        </p:spPr>
        <p:txBody>
          <a:bodyPr lIns="0" tIns="0" rIns="0" bIns="0" wrap="none">
            <a:noAutofit/>
          </a:bodyPr>
          <a:p>
            <a:pPr indent="0"/>
            <a:r>
              <a:rPr lang="en-US" b="1" sz="1100">
                <a:latin typeface="Times New Roman"/>
              </a:rPr>
              <a:t>It</a:t>
            </a:r>
          </a:p>
        </p:txBody>
      </p:sp>
    </p:spTree>
  </p:cSld>
  <p:clrMapOvr>
    <a:overrideClrMapping bg1="lt1" tx1="dk1" bg2="lt2" tx2="dk2" accent1="accent1" accent2="accent2" accent3="accent3" accent4="accent4" accent5="accent5" accent6="accent6" hlink="hlink" folHlink="folHlink"/>
  </p:clrMapOvr>
</p:sld>
</file>

<file path=ppt/theme/theme.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